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9"/>
  </p:notesMasterIdLst>
  <p:sldIdLst>
    <p:sldId id="256" r:id="rId2"/>
    <p:sldId id="257" r:id="rId3"/>
    <p:sldId id="295" r:id="rId4"/>
    <p:sldId id="296" r:id="rId5"/>
    <p:sldId id="307" r:id="rId6"/>
    <p:sldId id="297" r:id="rId7"/>
    <p:sldId id="298" r:id="rId8"/>
    <p:sldId id="299" r:id="rId9"/>
    <p:sldId id="300" r:id="rId10"/>
    <p:sldId id="301" r:id="rId11"/>
    <p:sldId id="302" r:id="rId12"/>
    <p:sldId id="308" r:id="rId13"/>
    <p:sldId id="303" r:id="rId14"/>
    <p:sldId id="305" r:id="rId15"/>
    <p:sldId id="304" r:id="rId16"/>
    <p:sldId id="306" r:id="rId17"/>
    <p:sldId id="258" r:id="rId18"/>
  </p:sldIdLst>
  <p:sldSz cx="9144000" cy="5143500" type="screen16x9"/>
  <p:notesSz cx="6858000" cy="9144000"/>
  <p:embeddedFontLst>
    <p:embeddedFont>
      <p:font typeface="Montserrat ExtraBold" panose="00000900000000000000" pitchFamily="50" charset="0"/>
      <p:bold r:id="rId20"/>
      <p:boldItalic r:id="rId21"/>
    </p:embeddedFont>
    <p:embeddedFont>
      <p:font typeface="Red Hat Display" panose="020B0604020202020204" charset="0"/>
      <p:regular r:id="rId22"/>
      <p:bold r:id="rId23"/>
      <p:italic r:id="rId24"/>
      <p:boldItalic r:id="rId25"/>
    </p:embeddedFont>
    <p:embeddedFont>
      <p:font typeface="Red Hat Text"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333333"/>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F38A07-D7B8-4D88-859F-E63A7DEED6EB}">
  <a:tblStyle styleId="{67F38A07-D7B8-4D88-859F-E63A7DEED6EB}"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750AF5C-1CCD-4E7A-9779-E25E6EAF9B9C}"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04" d="100"/>
          <a:sy n="104" d="100"/>
        </p:scale>
        <p:origin x="850"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jpg>
</file>

<file path=ppt/media/image4.JPG>
</file>

<file path=ppt/media/image5.jp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34292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18309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85125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8506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32567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gb2f7c811e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5" name="Google Shape;665;gb2f7c811e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9288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7064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58697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98125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15389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46795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84989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gradFill>
          <a:gsLst>
            <a:gs pos="0">
              <a:schemeClr val="accent5"/>
            </a:gs>
            <a:gs pos="100000">
              <a:schemeClr val="accent4"/>
            </a:gs>
          </a:gsLst>
          <a:lin ang="18900044" scaled="0"/>
        </a:gradFill>
        <a:effectLst/>
      </p:bgPr>
    </p:bg>
    <p:spTree>
      <p:nvGrpSpPr>
        <p:cNvPr id="1" name="Shape 9"/>
        <p:cNvGrpSpPr/>
        <p:nvPr/>
      </p:nvGrpSpPr>
      <p:grpSpPr>
        <a:xfrm>
          <a:off x="0" y="0"/>
          <a:ext cx="0" cy="0"/>
          <a:chOff x="0" y="0"/>
          <a:chExt cx="0" cy="0"/>
        </a:xfrm>
      </p:grpSpPr>
      <p:sp>
        <p:nvSpPr>
          <p:cNvPr id="10" name="Google Shape;10;p2"/>
          <p:cNvSpPr/>
          <p:nvPr/>
        </p:nvSpPr>
        <p:spPr>
          <a:xfrm rot="5400000">
            <a:off x="254825" y="626250"/>
            <a:ext cx="3366900" cy="38910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Google Shape;11;p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2" name="Google Shape;12;p2"/>
          <p:cNvSpPr txBox="1">
            <a:spLocks noGrp="1"/>
          </p:cNvSpPr>
          <p:nvPr>
            <p:ph type="ctrTitle"/>
          </p:nvPr>
        </p:nvSpPr>
        <p:spPr>
          <a:xfrm>
            <a:off x="4207975" y="1510600"/>
            <a:ext cx="4047900" cy="2122200"/>
          </a:xfrm>
          <a:prstGeom prst="rect">
            <a:avLst/>
          </a:prstGeom>
        </p:spPr>
        <p:txBody>
          <a:bodyPr spcFirstLastPara="1" wrap="square" lIns="0" tIns="0" rIns="0" bIns="0"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2"/>
        <p:cNvGrpSpPr/>
        <p:nvPr/>
      </p:nvGrpSpPr>
      <p:grpSpPr>
        <a:xfrm>
          <a:off x="0" y="0"/>
          <a:ext cx="0" cy="0"/>
          <a:chOff x="0" y="0"/>
          <a:chExt cx="0" cy="0"/>
        </a:xfrm>
      </p:grpSpPr>
      <p:sp>
        <p:nvSpPr>
          <p:cNvPr id="33" name="Google Shape;33;p6"/>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4" name="Google Shape;34;p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5" name="Google Shape;35;p6"/>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6" name="Google Shape;36;p6"/>
          <p:cNvSpPr txBox="1">
            <a:spLocks noGrp="1"/>
          </p:cNvSpPr>
          <p:nvPr>
            <p:ph type="body" idx="1"/>
          </p:nvPr>
        </p:nvSpPr>
        <p:spPr>
          <a:xfrm>
            <a:off x="1044350" y="1468375"/>
            <a:ext cx="3367500" cy="2899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7" name="Google Shape;37;p6"/>
          <p:cNvSpPr txBox="1">
            <a:spLocks noGrp="1"/>
          </p:cNvSpPr>
          <p:nvPr>
            <p:ph type="body" idx="2"/>
          </p:nvPr>
        </p:nvSpPr>
        <p:spPr>
          <a:xfrm>
            <a:off x="4884415" y="1468375"/>
            <a:ext cx="3367500" cy="28998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8" name="Google Shape;38;p6"/>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9"/>
        <p:cNvGrpSpPr/>
        <p:nvPr/>
      </p:nvGrpSpPr>
      <p:grpSpPr>
        <a:xfrm>
          <a:off x="0" y="0"/>
          <a:ext cx="0" cy="0"/>
          <a:chOff x="0" y="0"/>
          <a:chExt cx="0" cy="0"/>
        </a:xfrm>
      </p:grpSpPr>
      <p:sp>
        <p:nvSpPr>
          <p:cNvPr id="40" name="Google Shape;40;p7"/>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1" name="Google Shape;41;p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42" name="Google Shape;42;p7"/>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3" name="Google Shape;43;p7"/>
          <p:cNvSpPr txBox="1">
            <a:spLocks noGrp="1"/>
          </p:cNvSpPr>
          <p:nvPr>
            <p:ph type="body" idx="1"/>
          </p:nvPr>
        </p:nvSpPr>
        <p:spPr>
          <a:xfrm>
            <a:off x="1044446"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4" name="Google Shape;44;p7"/>
          <p:cNvSpPr txBox="1">
            <a:spLocks noGrp="1"/>
          </p:cNvSpPr>
          <p:nvPr>
            <p:ph type="body" idx="2"/>
          </p:nvPr>
        </p:nvSpPr>
        <p:spPr>
          <a:xfrm>
            <a:off x="3525597"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5" name="Google Shape;45;p7"/>
          <p:cNvSpPr txBox="1">
            <a:spLocks noGrp="1"/>
          </p:cNvSpPr>
          <p:nvPr>
            <p:ph type="body" idx="3"/>
          </p:nvPr>
        </p:nvSpPr>
        <p:spPr>
          <a:xfrm>
            <a:off x="6006748" y="1468375"/>
            <a:ext cx="2245200" cy="3009000"/>
          </a:xfrm>
          <a:prstGeom prst="rect">
            <a:avLst/>
          </a:prstGeom>
        </p:spPr>
        <p:txBody>
          <a:bodyPr spcFirstLastPara="1" wrap="square" lIns="0" tIns="0" rIns="0" bIns="0" anchor="t" anchorCtr="0">
            <a:noAutofit/>
          </a:bodyPr>
          <a:lstStyle>
            <a:lvl1pPr marL="457200" lvl="0" indent="-342900" rtl="0">
              <a:spcBef>
                <a:spcPts val="0"/>
              </a:spcBef>
              <a:spcAft>
                <a:spcPts val="0"/>
              </a:spcAft>
              <a:buSzPts val="1800"/>
              <a:buChar char="●"/>
              <a:defRPr sz="1800"/>
            </a:lvl1pPr>
            <a:lvl2pPr marL="914400" lvl="1" indent="-342900" rtl="0">
              <a:spcBef>
                <a:spcPts val="800"/>
              </a:spcBef>
              <a:spcAft>
                <a:spcPts val="0"/>
              </a:spcAft>
              <a:buSzPts val="1800"/>
              <a:buChar char="○"/>
              <a:defRPr sz="1800"/>
            </a:lvl2pPr>
            <a:lvl3pPr marL="1371600" lvl="2" indent="-342900" rtl="0">
              <a:spcBef>
                <a:spcPts val="800"/>
              </a:spcBef>
              <a:spcAft>
                <a:spcPts val="0"/>
              </a:spcAft>
              <a:buSzPts val="1800"/>
              <a:buChar char="■"/>
              <a:defRPr sz="1800"/>
            </a:lvl3pPr>
            <a:lvl4pPr marL="1828800" lvl="3" indent="-342900" rtl="0">
              <a:spcBef>
                <a:spcPts val="800"/>
              </a:spcBef>
              <a:spcAft>
                <a:spcPts val="0"/>
              </a:spcAft>
              <a:buSzPts val="1800"/>
              <a:buChar char="●"/>
              <a:defRPr sz="1800"/>
            </a:lvl4pPr>
            <a:lvl5pPr marL="2286000" lvl="4" indent="-342900" rtl="0">
              <a:spcBef>
                <a:spcPts val="800"/>
              </a:spcBef>
              <a:spcAft>
                <a:spcPts val="0"/>
              </a:spcAft>
              <a:buSzPts val="1800"/>
              <a:buChar char="○"/>
              <a:defRPr sz="1800"/>
            </a:lvl5pPr>
            <a:lvl6pPr marL="2743200" lvl="5" indent="-342900" rtl="0">
              <a:spcBef>
                <a:spcPts val="800"/>
              </a:spcBef>
              <a:spcAft>
                <a:spcPts val="0"/>
              </a:spcAft>
              <a:buSzPts val="1800"/>
              <a:buChar char="■"/>
              <a:defRPr sz="1800"/>
            </a:lvl6pPr>
            <a:lvl7pPr marL="3200400" lvl="6" indent="-342900" rtl="0">
              <a:spcBef>
                <a:spcPts val="800"/>
              </a:spcBef>
              <a:spcAft>
                <a:spcPts val="0"/>
              </a:spcAft>
              <a:buSzPts val="1800"/>
              <a:buChar char="●"/>
              <a:defRPr sz="1800"/>
            </a:lvl7pPr>
            <a:lvl8pPr marL="3657600" lvl="7" indent="-342900" rtl="0">
              <a:spcBef>
                <a:spcPts val="800"/>
              </a:spcBef>
              <a:spcAft>
                <a:spcPts val="0"/>
              </a:spcAft>
              <a:buSzPts val="1800"/>
              <a:buChar char="○"/>
              <a:defRPr sz="1800"/>
            </a:lvl8pPr>
            <a:lvl9pPr marL="4114800" lvl="8" indent="-342900" rtl="0">
              <a:spcBef>
                <a:spcPts val="800"/>
              </a:spcBef>
              <a:spcAft>
                <a:spcPts val="800"/>
              </a:spcAft>
              <a:buSzPts val="1800"/>
              <a:buChar char="■"/>
              <a:defRPr sz="1800"/>
            </a:lvl9pPr>
          </a:lstStyle>
          <a:p>
            <a:endParaRPr/>
          </a:p>
        </p:txBody>
      </p:sp>
      <p:sp>
        <p:nvSpPr>
          <p:cNvPr id="46" name="Google Shape;46;p7"/>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8"/>
          <p:cNvSpPr/>
          <p:nvPr/>
        </p:nvSpPr>
        <p:spPr>
          <a:xfrm rot="5400000">
            <a:off x="163900" y="578775"/>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9" name="Google Shape;49;p8"/>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50" name="Google Shape;50;p8"/>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1" name="Google Shape;51;p8"/>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 Light background" type="blank">
  <p:cSld name="BLANK">
    <p:spTree>
      <p:nvGrpSpPr>
        <p:cNvPr id="1" name="Shape 57"/>
        <p:cNvGrpSpPr/>
        <p:nvPr/>
      </p:nvGrpSpPr>
      <p:grpSpPr>
        <a:xfrm>
          <a:off x="0" y="0"/>
          <a:ext cx="0" cy="0"/>
          <a:chOff x="0" y="0"/>
          <a:chExt cx="0" cy="0"/>
        </a:xfrm>
      </p:grpSpPr>
      <p:sp>
        <p:nvSpPr>
          <p:cNvPr id="58" name="Google Shape;58;p10"/>
          <p:cNvSpPr/>
          <p:nvPr/>
        </p:nvSpPr>
        <p:spPr>
          <a:xfrm rot="5400000">
            <a:off x="163900" y="2091300"/>
            <a:ext cx="633300" cy="960900"/>
          </a:xfrm>
          <a:prstGeom prst="round2Same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9" name="Google Shape;59;p10"/>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0" name="Google Shape;60;p10"/>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44475" y="742575"/>
            <a:ext cx="7207500" cy="633300"/>
          </a:xfrm>
          <a:prstGeom prst="rect">
            <a:avLst/>
          </a:prstGeom>
          <a:noFill/>
          <a:ln>
            <a:noFill/>
          </a:ln>
        </p:spPr>
        <p:txBody>
          <a:bodyPr spcFirstLastPara="1" wrap="square" lIns="0" tIns="0" rIns="0" bIns="0" anchor="ctr" anchorCtr="0">
            <a:noAutofit/>
          </a:bodyPr>
          <a:lstStyle>
            <a:lvl1pPr lvl="0"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1pPr>
            <a:lvl2pPr lvl="1"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2pPr>
            <a:lvl3pPr lvl="2"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3pPr>
            <a:lvl4pPr lvl="3"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4pPr>
            <a:lvl5pPr lvl="4"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5pPr>
            <a:lvl6pPr lvl="5"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6pPr>
            <a:lvl7pPr lvl="6"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7pPr>
            <a:lvl8pPr lvl="7"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8pPr>
            <a:lvl9pPr lvl="8" rtl="0">
              <a:lnSpc>
                <a:spcPct val="90000"/>
              </a:lnSpc>
              <a:spcBef>
                <a:spcPts val="0"/>
              </a:spcBef>
              <a:spcAft>
                <a:spcPts val="0"/>
              </a:spcAft>
              <a:buClr>
                <a:schemeClr val="accent4"/>
              </a:buClr>
              <a:buSzPts val="3200"/>
              <a:buFont typeface="Red Hat Display"/>
              <a:buNone/>
              <a:defRPr sz="3200" b="1">
                <a:solidFill>
                  <a:schemeClr val="accent4"/>
                </a:solidFill>
                <a:latin typeface="Red Hat Display"/>
                <a:ea typeface="Red Hat Display"/>
                <a:cs typeface="Red Hat Display"/>
                <a:sym typeface="Red Hat Display"/>
              </a:defRPr>
            </a:lvl9pPr>
          </a:lstStyle>
          <a:p>
            <a:endParaRPr/>
          </a:p>
        </p:txBody>
      </p:sp>
      <p:sp>
        <p:nvSpPr>
          <p:cNvPr id="7" name="Google Shape;7;p1"/>
          <p:cNvSpPr txBox="1">
            <a:spLocks noGrp="1"/>
          </p:cNvSpPr>
          <p:nvPr>
            <p:ph type="body" idx="1"/>
          </p:nvPr>
        </p:nvSpPr>
        <p:spPr>
          <a:xfrm>
            <a:off x="1044475" y="1468375"/>
            <a:ext cx="7207500" cy="27576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1pPr>
            <a:lvl2pPr marL="914400" lvl="1" indent="-381000" rtl="0">
              <a:lnSpc>
                <a:spcPct val="115000"/>
              </a:lnSpc>
              <a:spcBef>
                <a:spcPts val="80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2pPr>
            <a:lvl3pPr marL="1371600" lvl="2" indent="-381000" rtl="0">
              <a:lnSpc>
                <a:spcPct val="115000"/>
              </a:lnSpc>
              <a:spcBef>
                <a:spcPts val="800"/>
              </a:spcBef>
              <a:spcAft>
                <a:spcPts val="0"/>
              </a:spcAft>
              <a:buClr>
                <a:schemeClr val="accent1"/>
              </a:buClr>
              <a:buSzPts val="2400"/>
              <a:buFont typeface="Red Hat Text"/>
              <a:buChar char="■"/>
              <a:defRPr sz="2400">
                <a:solidFill>
                  <a:schemeClr val="dk1"/>
                </a:solidFill>
                <a:latin typeface="Red Hat Text"/>
                <a:ea typeface="Red Hat Text"/>
                <a:cs typeface="Red Hat Text"/>
                <a:sym typeface="Red Hat Text"/>
              </a:defRPr>
            </a:lvl3pPr>
            <a:lvl4pPr marL="1828800" lvl="3"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4pPr>
            <a:lvl5pPr marL="2286000" lvl="4"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5pPr>
            <a:lvl6pPr marL="2743200" lvl="5"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6pPr>
            <a:lvl7pPr marL="3200400" lvl="6"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7pPr>
            <a:lvl8pPr marL="3657600" lvl="7" indent="-381000" rtl="0">
              <a:lnSpc>
                <a:spcPct val="115000"/>
              </a:lnSpc>
              <a:spcBef>
                <a:spcPts val="800"/>
              </a:spcBef>
              <a:spcAft>
                <a:spcPts val="0"/>
              </a:spcAft>
              <a:buClr>
                <a:schemeClr val="dk1"/>
              </a:buClr>
              <a:buSzPts val="2400"/>
              <a:buFont typeface="Red Hat Text"/>
              <a:buChar char="○"/>
              <a:defRPr sz="2400">
                <a:solidFill>
                  <a:schemeClr val="dk1"/>
                </a:solidFill>
                <a:latin typeface="Red Hat Text"/>
                <a:ea typeface="Red Hat Text"/>
                <a:cs typeface="Red Hat Text"/>
                <a:sym typeface="Red Hat Text"/>
              </a:defRPr>
            </a:lvl8pPr>
            <a:lvl9pPr marL="4114800" lvl="8" indent="-381000" rtl="0">
              <a:lnSpc>
                <a:spcPct val="115000"/>
              </a:lnSpc>
              <a:spcBef>
                <a:spcPts val="800"/>
              </a:spcBef>
              <a:spcAft>
                <a:spcPts val="800"/>
              </a:spcAft>
              <a:buClr>
                <a:schemeClr val="dk1"/>
              </a:buClr>
              <a:buSzPts val="2400"/>
              <a:buFont typeface="Red Hat Text"/>
              <a:buChar char="■"/>
              <a:defRPr sz="2400">
                <a:solidFill>
                  <a:schemeClr val="dk1"/>
                </a:solidFill>
                <a:latin typeface="Red Hat Text"/>
                <a:ea typeface="Red Hat Text"/>
                <a:cs typeface="Red Hat Text"/>
                <a:sym typeface="Red Hat Text"/>
              </a:defRPr>
            </a:lvl9pPr>
          </a:lstStyle>
          <a:p>
            <a:endParaRPr/>
          </a:p>
        </p:txBody>
      </p:sp>
      <p:sp>
        <p:nvSpPr>
          <p:cNvPr id="8" name="Google Shape;8;p1"/>
          <p:cNvSpPr txBox="1">
            <a:spLocks noGrp="1"/>
          </p:cNvSpPr>
          <p:nvPr>
            <p:ph type="sldNum" idx="12"/>
          </p:nvPr>
        </p:nvSpPr>
        <p:spPr>
          <a:xfrm>
            <a:off x="8619825" y="4630250"/>
            <a:ext cx="524100" cy="513300"/>
          </a:xfrm>
          <a:prstGeom prst="rect">
            <a:avLst/>
          </a:prstGeom>
          <a:noFill/>
          <a:ln>
            <a:noFill/>
          </a:ln>
        </p:spPr>
        <p:txBody>
          <a:bodyPr spcFirstLastPara="1" wrap="square" lIns="0" tIns="0" rIns="0" bIns="0" anchor="ctr" anchorCtr="0">
            <a:noAutofit/>
          </a:bodyPr>
          <a:lstStyle>
            <a:lvl1pPr lvl="0" algn="ctr" rtl="0">
              <a:buNone/>
              <a:defRPr sz="1300" b="1">
                <a:solidFill>
                  <a:schemeClr val="dk2"/>
                </a:solidFill>
                <a:latin typeface="Red Hat Display"/>
                <a:ea typeface="Red Hat Display"/>
                <a:cs typeface="Red Hat Display"/>
                <a:sym typeface="Red Hat Display"/>
              </a:defRPr>
            </a:lvl1pPr>
            <a:lvl2pPr lvl="1" algn="ctr" rtl="0">
              <a:buNone/>
              <a:defRPr sz="1300" b="1">
                <a:solidFill>
                  <a:schemeClr val="dk2"/>
                </a:solidFill>
                <a:latin typeface="Red Hat Display"/>
                <a:ea typeface="Red Hat Display"/>
                <a:cs typeface="Red Hat Display"/>
                <a:sym typeface="Red Hat Display"/>
              </a:defRPr>
            </a:lvl2pPr>
            <a:lvl3pPr lvl="2" algn="ctr" rtl="0">
              <a:buNone/>
              <a:defRPr sz="1300" b="1">
                <a:solidFill>
                  <a:schemeClr val="dk2"/>
                </a:solidFill>
                <a:latin typeface="Red Hat Display"/>
                <a:ea typeface="Red Hat Display"/>
                <a:cs typeface="Red Hat Display"/>
                <a:sym typeface="Red Hat Display"/>
              </a:defRPr>
            </a:lvl3pPr>
            <a:lvl4pPr lvl="3" algn="ctr" rtl="0">
              <a:buNone/>
              <a:defRPr sz="1300" b="1">
                <a:solidFill>
                  <a:schemeClr val="dk2"/>
                </a:solidFill>
                <a:latin typeface="Red Hat Display"/>
                <a:ea typeface="Red Hat Display"/>
                <a:cs typeface="Red Hat Display"/>
                <a:sym typeface="Red Hat Display"/>
              </a:defRPr>
            </a:lvl4pPr>
            <a:lvl5pPr lvl="4" algn="ctr" rtl="0">
              <a:buNone/>
              <a:defRPr sz="1300" b="1">
                <a:solidFill>
                  <a:schemeClr val="dk2"/>
                </a:solidFill>
                <a:latin typeface="Red Hat Display"/>
                <a:ea typeface="Red Hat Display"/>
                <a:cs typeface="Red Hat Display"/>
                <a:sym typeface="Red Hat Display"/>
              </a:defRPr>
            </a:lvl5pPr>
            <a:lvl6pPr lvl="5" algn="ctr" rtl="0">
              <a:buNone/>
              <a:defRPr sz="1300" b="1">
                <a:solidFill>
                  <a:schemeClr val="dk2"/>
                </a:solidFill>
                <a:latin typeface="Red Hat Display"/>
                <a:ea typeface="Red Hat Display"/>
                <a:cs typeface="Red Hat Display"/>
                <a:sym typeface="Red Hat Display"/>
              </a:defRPr>
            </a:lvl6pPr>
            <a:lvl7pPr lvl="6" algn="ctr" rtl="0">
              <a:buNone/>
              <a:defRPr sz="1300" b="1">
                <a:solidFill>
                  <a:schemeClr val="dk2"/>
                </a:solidFill>
                <a:latin typeface="Red Hat Display"/>
                <a:ea typeface="Red Hat Display"/>
                <a:cs typeface="Red Hat Display"/>
                <a:sym typeface="Red Hat Display"/>
              </a:defRPr>
            </a:lvl7pPr>
            <a:lvl8pPr lvl="7" algn="ctr" rtl="0">
              <a:buNone/>
              <a:defRPr sz="1300" b="1">
                <a:solidFill>
                  <a:schemeClr val="dk2"/>
                </a:solidFill>
                <a:latin typeface="Red Hat Display"/>
                <a:ea typeface="Red Hat Display"/>
                <a:cs typeface="Red Hat Display"/>
                <a:sym typeface="Red Hat Display"/>
              </a:defRPr>
            </a:lvl8pPr>
            <a:lvl9pPr lvl="8" algn="ctr" rtl="0">
              <a:buNone/>
              <a:defRPr sz="1300" b="1">
                <a:solidFill>
                  <a:schemeClr val="dk2"/>
                </a:solidFill>
                <a:latin typeface="Red Hat Display"/>
                <a:ea typeface="Red Hat Display"/>
                <a:cs typeface="Red Hat Display"/>
                <a:sym typeface="Red Hat Display"/>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4" r:id="rId4"/>
    <p:sldLayoutId id="2147483656"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jpg"/><Relationship Id="rId5" Type="http://schemas.openxmlformats.org/officeDocument/2006/relationships/image" Target="../media/image5.jp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100000">
              <a:srgbClr val="333333"/>
            </a:gs>
          </a:gsLst>
          <a:lin ang="18900044" scaled="0"/>
        </a:gradFill>
        <a:effectLst/>
      </p:bgPr>
    </p:bg>
    <p:spTree>
      <p:nvGrpSpPr>
        <p:cNvPr id="1" name="Shape 68"/>
        <p:cNvGrpSpPr/>
        <p:nvPr/>
      </p:nvGrpSpPr>
      <p:grpSpPr>
        <a:xfrm>
          <a:off x="0" y="0"/>
          <a:ext cx="0" cy="0"/>
          <a:chOff x="0" y="0"/>
          <a:chExt cx="0" cy="0"/>
        </a:xfrm>
      </p:grpSpPr>
      <p:sp>
        <p:nvSpPr>
          <p:cNvPr id="69" name="Google Shape;69;p12"/>
          <p:cNvSpPr txBox="1">
            <a:spLocks noGrp="1"/>
          </p:cNvSpPr>
          <p:nvPr>
            <p:ph type="ctrTitle"/>
          </p:nvPr>
        </p:nvSpPr>
        <p:spPr>
          <a:xfrm>
            <a:off x="4040626" y="1195641"/>
            <a:ext cx="4720602" cy="2824613"/>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4600" dirty="0">
                <a:solidFill>
                  <a:schemeClr val="accent1"/>
                </a:solidFill>
                <a:latin typeface="Montserrat ExtraBold" pitchFamily="2" charset="0"/>
              </a:rPr>
              <a:t>MEDIA,TECH</a:t>
            </a:r>
            <a:br>
              <a:rPr lang="en" sz="4600" dirty="0">
                <a:solidFill>
                  <a:schemeClr val="accent1"/>
                </a:solidFill>
                <a:latin typeface="Montserrat ExtraBold" pitchFamily="2" charset="0"/>
              </a:rPr>
            </a:br>
            <a:r>
              <a:rPr lang="en" sz="4600" dirty="0">
                <a:solidFill>
                  <a:schemeClr val="accent1"/>
                </a:solidFill>
                <a:latin typeface="Montserrat ExtraBold" pitchFamily="2" charset="0"/>
              </a:rPr>
              <a:t>&amp; INFO DEPARTMENT</a:t>
            </a:r>
            <a:br>
              <a:rPr lang="en" sz="4600" dirty="0">
                <a:latin typeface="Montserrat ExtraBold" pitchFamily="2" charset="0"/>
              </a:rPr>
            </a:br>
            <a:r>
              <a:rPr lang="en" sz="4600" dirty="0">
                <a:latin typeface="Montserrat ExtraBold" pitchFamily="2" charset="0"/>
              </a:rPr>
              <a:t>MID-YEAR REVIEW</a:t>
            </a:r>
            <a:endParaRPr sz="4600" dirty="0">
              <a:latin typeface="Montserrat ExtraBold" pitchFamily="2" charset="0"/>
            </a:endParaRPr>
          </a:p>
        </p:txBody>
      </p:sp>
      <p:sp>
        <p:nvSpPr>
          <p:cNvPr id="2" name="TextBox 1">
            <a:extLst>
              <a:ext uri="{FF2B5EF4-FFF2-40B4-BE49-F238E27FC236}">
                <a16:creationId xmlns:a16="http://schemas.microsoft.com/office/drawing/2014/main" id="{97833A17-E729-43BF-8EBA-8DBFE83D3760}"/>
              </a:ext>
            </a:extLst>
          </p:cNvPr>
          <p:cNvSpPr txBox="1"/>
          <p:nvPr/>
        </p:nvSpPr>
        <p:spPr>
          <a:xfrm>
            <a:off x="973821" y="1858169"/>
            <a:ext cx="2040835" cy="1200329"/>
          </a:xfrm>
          <a:prstGeom prst="rect">
            <a:avLst/>
          </a:prstGeom>
          <a:noFill/>
        </p:spPr>
        <p:txBody>
          <a:bodyPr wrap="square" rtlCol="0">
            <a:spAutoFit/>
          </a:bodyPr>
          <a:lstStyle/>
          <a:p>
            <a:r>
              <a:rPr lang="en-US" sz="7200" dirty="0">
                <a:solidFill>
                  <a:schemeClr val="bg1"/>
                </a:solidFill>
                <a:latin typeface="Times New Roman" panose="02020603050405020304" pitchFamily="18" charset="0"/>
                <a:cs typeface="Times New Roman" panose="02020603050405020304" pitchFamily="18" charset="0"/>
              </a:rPr>
              <a:t>2022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tx1"/>
                </a:solidFill>
                <a:latin typeface="Times New Roman" panose="02020603050405020304" pitchFamily="18" charset="0"/>
                <a:cs typeface="Times New Roman" panose="02020603050405020304" pitchFamily="18" charset="0"/>
              </a:rPr>
              <a:t>Social Media Platforms</a:t>
            </a:r>
            <a:endParaRPr dirty="0">
              <a:solidFill>
                <a:schemeClr val="tx1"/>
              </a:solidFill>
              <a:latin typeface="Times New Roman" panose="02020603050405020304" pitchFamily="18" charset="0"/>
              <a:cs typeface="Times New Roman" panose="02020603050405020304" pitchFamily="18" charset="0"/>
            </a:endParaRPr>
          </a:p>
        </p:txBody>
      </p:sp>
      <p:sp>
        <p:nvSpPr>
          <p:cNvPr id="353" name="Google Shape;353;p29"/>
          <p:cNvSpPr txBox="1">
            <a:spLocks noGrp="1"/>
          </p:cNvSpPr>
          <p:nvPr>
            <p:ph type="body" idx="1"/>
          </p:nvPr>
        </p:nvSpPr>
        <p:spPr>
          <a:xfrm>
            <a:off x="1044450" y="1382962"/>
            <a:ext cx="2343792" cy="2848795"/>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None/>
            </a:pPr>
            <a:r>
              <a:rPr lang="en-US" b="1" dirty="0">
                <a:latin typeface="Times New Roman" panose="02020603050405020304" pitchFamily="18" charset="0"/>
                <a:cs typeface="Times New Roman" panose="02020603050405020304" pitchFamily="18" charset="0"/>
              </a:rPr>
              <a:t>Facebook</a:t>
            </a:r>
            <a:endParaRPr b="1" dirty="0">
              <a:latin typeface="Times New Roman" panose="02020603050405020304" pitchFamily="18" charset="0"/>
              <a:cs typeface="Times New Roman" panose="02020603050405020304" pitchFamily="18" charset="0"/>
            </a:endParaRPr>
          </a:p>
          <a:p>
            <a:pPr marL="0" lvl="0" indent="0" algn="l" rtl="0">
              <a:lnSpc>
                <a:spcPct val="300000"/>
              </a:lnSpc>
              <a:spcBef>
                <a:spcPts val="800"/>
              </a:spcBef>
              <a:spcAft>
                <a:spcPts val="800"/>
              </a:spcAft>
              <a:buNone/>
            </a:pPr>
            <a:r>
              <a:rPr lang="en-US" sz="1200" dirty="0">
                <a:latin typeface="Times New Roman" panose="02020603050405020304" pitchFamily="18" charset="0"/>
                <a:cs typeface="Times New Roman" panose="02020603050405020304" pitchFamily="18" charset="0"/>
              </a:rPr>
              <a:t>REACH: </a:t>
            </a:r>
            <a:r>
              <a:rPr lang="en-US" sz="1200" b="1" dirty="0">
                <a:latin typeface="Times New Roman" panose="02020603050405020304" pitchFamily="18" charset="0"/>
                <a:cs typeface="Times New Roman" panose="02020603050405020304" pitchFamily="18" charset="0"/>
              </a:rPr>
              <a:t>14,100  (+814.9%)        </a:t>
            </a:r>
            <a:r>
              <a:rPr lang="en-US" sz="1200" dirty="0">
                <a:latin typeface="Times New Roman" panose="02020603050405020304" pitchFamily="18" charset="0"/>
                <a:cs typeface="Times New Roman" panose="02020603050405020304" pitchFamily="18" charset="0"/>
              </a:rPr>
              <a:t>PROFILE VISITS: </a:t>
            </a:r>
            <a:r>
              <a:rPr lang="en-US" sz="1200" b="1" dirty="0">
                <a:latin typeface="Times New Roman" panose="02020603050405020304" pitchFamily="18" charset="0"/>
                <a:cs typeface="Times New Roman" panose="02020603050405020304" pitchFamily="18" charset="0"/>
              </a:rPr>
              <a:t>878 (+814.5%)    </a:t>
            </a:r>
            <a:r>
              <a:rPr lang="en-US" sz="1200" dirty="0">
                <a:latin typeface="Times New Roman" panose="02020603050405020304" pitchFamily="18" charset="0"/>
                <a:cs typeface="Times New Roman" panose="02020603050405020304" pitchFamily="18" charset="0"/>
              </a:rPr>
              <a:t> LIKES: </a:t>
            </a:r>
            <a:r>
              <a:rPr lang="en-US" sz="1200" b="1" dirty="0">
                <a:latin typeface="Times New Roman" panose="02020603050405020304" pitchFamily="18" charset="0"/>
                <a:cs typeface="Times New Roman" panose="02020603050405020304" pitchFamily="18" charset="0"/>
              </a:rPr>
              <a:t>537   </a:t>
            </a:r>
            <a:r>
              <a:rPr lang="en-US" sz="1200" dirty="0">
                <a:latin typeface="Times New Roman" panose="02020603050405020304" pitchFamily="18" charset="0"/>
                <a:cs typeface="Times New Roman" panose="02020603050405020304" pitchFamily="18" charset="0"/>
              </a:rPr>
              <a:t>           ENGAGEMENT:  </a:t>
            </a:r>
            <a:r>
              <a:rPr lang="en-US" sz="1200" b="1" dirty="0">
                <a:latin typeface="Times New Roman" panose="02020603050405020304" pitchFamily="18" charset="0"/>
                <a:cs typeface="Times New Roman" panose="02020603050405020304" pitchFamily="18" charset="0"/>
              </a:rPr>
              <a:t>4145</a:t>
            </a:r>
          </a:p>
        </p:txBody>
      </p:sp>
      <p:sp>
        <p:nvSpPr>
          <p:cNvPr id="356" name="Google Shape;356;p2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10</a:t>
            </a:fld>
            <a:endParaRPr/>
          </a:p>
        </p:txBody>
      </p:sp>
      <p:grpSp>
        <p:nvGrpSpPr>
          <p:cNvPr id="19" name="Google Shape;995;p47">
            <a:extLst>
              <a:ext uri="{FF2B5EF4-FFF2-40B4-BE49-F238E27FC236}">
                <a16:creationId xmlns:a16="http://schemas.microsoft.com/office/drawing/2014/main" id="{27894D12-AADD-4FF1-B9CA-9FADE3843A2C}"/>
              </a:ext>
            </a:extLst>
          </p:cNvPr>
          <p:cNvGrpSpPr/>
          <p:nvPr/>
        </p:nvGrpSpPr>
        <p:grpSpPr>
          <a:xfrm>
            <a:off x="549697" y="888061"/>
            <a:ext cx="342328" cy="342328"/>
            <a:chOff x="6303666" y="3634400"/>
            <a:chExt cx="467650" cy="467650"/>
          </a:xfrm>
        </p:grpSpPr>
        <p:sp>
          <p:nvSpPr>
            <p:cNvPr id="20" name="Google Shape;996;p47">
              <a:extLst>
                <a:ext uri="{FF2B5EF4-FFF2-40B4-BE49-F238E27FC236}">
                  <a16:creationId xmlns:a16="http://schemas.microsoft.com/office/drawing/2014/main" id="{9AAE4DF3-52BA-4EFB-8CC5-58075381E638}"/>
                </a:ext>
              </a:extLst>
            </p:cNvPr>
            <p:cNvSpPr/>
            <p:nvPr/>
          </p:nvSpPr>
          <p:spPr>
            <a:xfrm>
              <a:off x="6303666"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97;p47">
              <a:extLst>
                <a:ext uri="{FF2B5EF4-FFF2-40B4-BE49-F238E27FC236}">
                  <a16:creationId xmlns:a16="http://schemas.microsoft.com/office/drawing/2014/main" id="{B5656214-659A-4417-AC3E-865E923D609F}"/>
                </a:ext>
              </a:extLst>
            </p:cNvPr>
            <p:cNvSpPr/>
            <p:nvPr/>
          </p:nvSpPr>
          <p:spPr>
            <a:xfrm>
              <a:off x="6574616"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98;p47">
              <a:extLst>
                <a:ext uri="{FF2B5EF4-FFF2-40B4-BE49-F238E27FC236}">
                  <a16:creationId xmlns:a16="http://schemas.microsoft.com/office/drawing/2014/main" id="{0045614E-57CC-4990-9F1D-405BCA0A66A5}"/>
                </a:ext>
              </a:extLst>
            </p:cNvPr>
            <p:cNvSpPr/>
            <p:nvPr/>
          </p:nvSpPr>
          <p:spPr>
            <a:xfrm>
              <a:off x="6306116"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99;p47">
              <a:extLst>
                <a:ext uri="{FF2B5EF4-FFF2-40B4-BE49-F238E27FC236}">
                  <a16:creationId xmlns:a16="http://schemas.microsoft.com/office/drawing/2014/main" id="{174F472B-A63F-4946-BCEE-88EFF0369CD2}"/>
                </a:ext>
              </a:extLst>
            </p:cNvPr>
            <p:cNvSpPr/>
            <p:nvPr/>
          </p:nvSpPr>
          <p:spPr>
            <a:xfrm>
              <a:off x="6491216"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00;p47">
              <a:extLst>
                <a:ext uri="{FF2B5EF4-FFF2-40B4-BE49-F238E27FC236}">
                  <a16:creationId xmlns:a16="http://schemas.microsoft.com/office/drawing/2014/main" id="{B4DB299E-59EF-45A3-BE81-6024663B1FAD}"/>
                </a:ext>
              </a:extLst>
            </p:cNvPr>
            <p:cNvSpPr/>
            <p:nvPr/>
          </p:nvSpPr>
          <p:spPr>
            <a:xfrm>
              <a:off x="6720141"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01;p47">
              <a:extLst>
                <a:ext uri="{FF2B5EF4-FFF2-40B4-BE49-F238E27FC236}">
                  <a16:creationId xmlns:a16="http://schemas.microsoft.com/office/drawing/2014/main" id="{F2A072DC-C8F5-4934-B63F-8ADDE53AF7D5}"/>
                </a:ext>
              </a:extLst>
            </p:cNvPr>
            <p:cNvSpPr/>
            <p:nvPr/>
          </p:nvSpPr>
          <p:spPr>
            <a:xfrm>
              <a:off x="6565491"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53;p29">
            <a:extLst>
              <a:ext uri="{FF2B5EF4-FFF2-40B4-BE49-F238E27FC236}">
                <a16:creationId xmlns:a16="http://schemas.microsoft.com/office/drawing/2014/main" id="{4C87384D-A38A-4105-A8B8-A1D272E9F1DC}"/>
              </a:ext>
            </a:extLst>
          </p:cNvPr>
          <p:cNvSpPr txBox="1">
            <a:spLocks/>
          </p:cNvSpPr>
          <p:nvPr/>
        </p:nvSpPr>
        <p:spPr>
          <a:xfrm>
            <a:off x="4790655" y="1375875"/>
            <a:ext cx="2609605" cy="302505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1"/>
              </a:buClr>
              <a:buSzPts val="1800"/>
              <a:buFont typeface="Red Hat Text"/>
              <a:buChar char="●"/>
              <a:defRPr sz="1800" b="0" i="0" u="none" strike="noStrike" cap="none">
                <a:solidFill>
                  <a:schemeClr val="dk1"/>
                </a:solidFill>
                <a:latin typeface="Red Hat Text"/>
                <a:ea typeface="Red Hat Text"/>
                <a:cs typeface="Red Hat Text"/>
                <a:sym typeface="Red Hat Text"/>
              </a:defRPr>
            </a:lvl1pPr>
            <a:lvl2pPr marL="914400" marR="0" lvl="1" indent="-342900" algn="l" rtl="0">
              <a:lnSpc>
                <a:spcPct val="115000"/>
              </a:lnSpc>
              <a:spcBef>
                <a:spcPts val="800"/>
              </a:spcBef>
              <a:spcAft>
                <a:spcPts val="0"/>
              </a:spcAft>
              <a:buClr>
                <a:schemeClr val="accent1"/>
              </a:buClr>
              <a:buSzPts val="1800"/>
              <a:buFont typeface="Red Hat Text"/>
              <a:buChar char="○"/>
              <a:defRPr sz="1800" b="0" i="0" u="none" strike="noStrike" cap="none">
                <a:solidFill>
                  <a:schemeClr val="dk1"/>
                </a:solidFill>
                <a:latin typeface="Red Hat Text"/>
                <a:ea typeface="Red Hat Text"/>
                <a:cs typeface="Red Hat Text"/>
                <a:sym typeface="Red Hat Text"/>
              </a:defRPr>
            </a:lvl2pPr>
            <a:lvl3pPr marL="1371600" marR="0" lvl="2" indent="-342900" algn="l" rtl="0">
              <a:lnSpc>
                <a:spcPct val="115000"/>
              </a:lnSpc>
              <a:spcBef>
                <a:spcPts val="800"/>
              </a:spcBef>
              <a:spcAft>
                <a:spcPts val="0"/>
              </a:spcAft>
              <a:buClr>
                <a:schemeClr val="accent1"/>
              </a:buClr>
              <a:buSzPts val="1800"/>
              <a:buFont typeface="Red Hat Text"/>
              <a:buChar char="■"/>
              <a:defRPr sz="1800" b="0" i="0" u="none" strike="noStrike" cap="none">
                <a:solidFill>
                  <a:schemeClr val="dk1"/>
                </a:solidFill>
                <a:latin typeface="Red Hat Text"/>
                <a:ea typeface="Red Hat Text"/>
                <a:cs typeface="Red Hat Text"/>
                <a:sym typeface="Red Hat Text"/>
              </a:defRPr>
            </a:lvl3pPr>
            <a:lvl4pPr marL="1828800" marR="0" lvl="3"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4pPr>
            <a:lvl5pPr marL="2286000" marR="0" lvl="4"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5pPr>
            <a:lvl6pPr marL="2743200" marR="0" lvl="5"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6pPr>
            <a:lvl7pPr marL="3200400" marR="0" lvl="6"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7pPr>
            <a:lvl8pPr marL="3657600" marR="0" lvl="7"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8pPr>
            <a:lvl9pPr marL="4114800" marR="0" lvl="8" indent="-342900" algn="l" rtl="0">
              <a:lnSpc>
                <a:spcPct val="115000"/>
              </a:lnSpc>
              <a:spcBef>
                <a:spcPts val="800"/>
              </a:spcBef>
              <a:spcAft>
                <a:spcPts val="80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9pPr>
          </a:lstStyle>
          <a:p>
            <a:pPr marL="0" indent="0">
              <a:lnSpc>
                <a:spcPct val="150000"/>
              </a:lnSpc>
              <a:buFont typeface="Red Hat Text"/>
              <a:buNone/>
            </a:pPr>
            <a:r>
              <a:rPr lang="en-US" b="1" dirty="0">
                <a:latin typeface="Times New Roman" panose="02020603050405020304" pitchFamily="18" charset="0"/>
                <a:cs typeface="Times New Roman" panose="02020603050405020304" pitchFamily="18" charset="0"/>
              </a:rPr>
              <a:t>Instagram</a:t>
            </a:r>
          </a:p>
          <a:p>
            <a:pPr marL="0" indent="0">
              <a:lnSpc>
                <a:spcPct val="250000"/>
              </a:lnSpc>
              <a:spcBef>
                <a:spcPts val="800"/>
              </a:spcBef>
              <a:spcAft>
                <a:spcPts val="800"/>
              </a:spcAft>
              <a:buFont typeface="Red Hat Text"/>
              <a:buNone/>
            </a:pPr>
            <a:r>
              <a:rPr lang="en-US" sz="1200" dirty="0">
                <a:latin typeface="Times New Roman" panose="02020603050405020304" pitchFamily="18" charset="0"/>
                <a:cs typeface="Times New Roman" panose="02020603050405020304" pitchFamily="18" charset="0"/>
              </a:rPr>
              <a:t>REACH: </a:t>
            </a:r>
            <a:r>
              <a:rPr lang="en-US" sz="1200" b="1" dirty="0">
                <a:latin typeface="Times New Roman" panose="02020603050405020304" pitchFamily="18" charset="0"/>
                <a:cs typeface="Times New Roman" panose="02020603050405020304" pitchFamily="18" charset="0"/>
              </a:rPr>
              <a:t>25,700                          </a:t>
            </a:r>
            <a:r>
              <a:rPr lang="en-US" sz="1200" dirty="0">
                <a:latin typeface="Times New Roman" panose="02020603050405020304" pitchFamily="18" charset="0"/>
                <a:cs typeface="Times New Roman" panose="02020603050405020304" pitchFamily="18" charset="0"/>
              </a:rPr>
              <a:t>PROFILE VISITS: </a:t>
            </a:r>
            <a:r>
              <a:rPr lang="en-US" sz="1200" b="1" dirty="0">
                <a:latin typeface="Times New Roman" panose="02020603050405020304" pitchFamily="18" charset="0"/>
                <a:cs typeface="Times New Roman" panose="02020603050405020304" pitchFamily="18" charset="0"/>
              </a:rPr>
              <a:t>671 (+156.1%)    </a:t>
            </a:r>
            <a:r>
              <a:rPr lang="en-US" sz="1200" dirty="0">
                <a:latin typeface="Times New Roman" panose="02020603050405020304" pitchFamily="18" charset="0"/>
                <a:cs typeface="Times New Roman" panose="02020603050405020304" pitchFamily="18" charset="0"/>
              </a:rPr>
              <a:t>NEW FOLLOWERS: </a:t>
            </a:r>
            <a:r>
              <a:rPr lang="en-US" sz="1200" b="1" dirty="0">
                <a:latin typeface="Times New Roman" panose="02020603050405020304" pitchFamily="18" charset="0"/>
                <a:cs typeface="Times New Roman" panose="02020603050405020304" pitchFamily="18" charset="0"/>
              </a:rPr>
              <a:t>+99 (11%) </a:t>
            </a:r>
            <a:r>
              <a:rPr lang="en-US" sz="1200" dirty="0">
                <a:latin typeface="Times New Roman" panose="02020603050405020304" pitchFamily="18" charset="0"/>
                <a:cs typeface="Times New Roman" panose="02020603050405020304" pitchFamily="18" charset="0"/>
              </a:rPr>
              <a:t>FOLLOWERS: </a:t>
            </a:r>
            <a:r>
              <a:rPr lang="en-US" sz="1200" b="1" dirty="0">
                <a:latin typeface="Times New Roman" panose="02020603050405020304" pitchFamily="18" charset="0"/>
                <a:cs typeface="Times New Roman" panose="02020603050405020304" pitchFamily="18" charset="0"/>
              </a:rPr>
              <a:t>920        </a:t>
            </a:r>
            <a:r>
              <a:rPr lang="en-US" sz="1200" dirty="0">
                <a:latin typeface="Times New Roman" panose="02020603050405020304" pitchFamily="18" charset="0"/>
                <a:cs typeface="Times New Roman" panose="02020603050405020304" pitchFamily="18" charset="0"/>
              </a:rPr>
              <a:t>ENGAGEMENT: </a:t>
            </a:r>
            <a:r>
              <a:rPr lang="en-US" sz="1200" b="1" dirty="0">
                <a:latin typeface="Times New Roman" panose="02020603050405020304" pitchFamily="18" charset="0"/>
                <a:cs typeface="Times New Roman" panose="02020603050405020304" pitchFamily="18" charset="0"/>
              </a:rPr>
              <a:t>1085</a:t>
            </a:r>
          </a:p>
          <a:p>
            <a:pPr marL="0" indent="0">
              <a:lnSpc>
                <a:spcPct val="300000"/>
              </a:lnSpc>
              <a:spcBef>
                <a:spcPts val="800"/>
              </a:spcBef>
              <a:spcAft>
                <a:spcPts val="800"/>
              </a:spcAft>
              <a:buFont typeface="Red Hat Text"/>
              <a:buNone/>
            </a:pPr>
            <a:endParaRPr lang="en-US" sz="1200" b="1" dirty="0"/>
          </a:p>
        </p:txBody>
      </p:sp>
    </p:spTree>
    <p:extLst>
      <p:ext uri="{BB962C8B-B14F-4D97-AF65-F5344CB8AC3E}">
        <p14:creationId xmlns:p14="http://schemas.microsoft.com/office/powerpoint/2010/main" val="40648367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JULY 2022</a:t>
            </a:r>
          </a:p>
        </p:txBody>
      </p:sp>
      <p:sp>
        <p:nvSpPr>
          <p:cNvPr id="84" name="Google Shape;84;p13"/>
          <p:cNvSpPr txBox="1">
            <a:spLocks noGrp="1"/>
          </p:cNvSpPr>
          <p:nvPr>
            <p:ph type="body" idx="1"/>
          </p:nvPr>
        </p:nvSpPr>
        <p:spPr>
          <a:xfrm>
            <a:off x="1044349" y="1468375"/>
            <a:ext cx="7207499" cy="2251800"/>
          </a:xfrm>
          <a:prstGeom prst="rect">
            <a:avLst/>
          </a:prstGeom>
        </p:spPr>
        <p:txBody>
          <a:bodyPr spcFirstLastPara="1" wrap="square" lIns="0" tIns="0" rIns="0" bIns="0" anchor="t" anchorCtr="0">
            <a:noAutofit/>
          </a:bodyPr>
          <a:lstStyle/>
          <a:p>
            <a:pPr marL="285750" indent="-285750">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Photoshoot for Pastor</a:t>
            </a: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11</a:t>
            </a:fld>
            <a:endParaRPr/>
          </a:p>
        </p:txBody>
      </p:sp>
      <p:grpSp>
        <p:nvGrpSpPr>
          <p:cNvPr id="16" name="Google Shape;856;p47">
            <a:extLst>
              <a:ext uri="{FF2B5EF4-FFF2-40B4-BE49-F238E27FC236}">
                <a16:creationId xmlns:a16="http://schemas.microsoft.com/office/drawing/2014/main" id="{1712B984-7A5B-4B07-B470-B9200456041D}"/>
              </a:ext>
            </a:extLst>
          </p:cNvPr>
          <p:cNvGrpSpPr/>
          <p:nvPr/>
        </p:nvGrpSpPr>
        <p:grpSpPr>
          <a:xfrm>
            <a:off x="522520" y="895736"/>
            <a:ext cx="316375" cy="316375"/>
            <a:chOff x="2956691" y="1631825"/>
            <a:chExt cx="439625" cy="439625"/>
          </a:xfrm>
        </p:grpSpPr>
        <p:sp>
          <p:nvSpPr>
            <p:cNvPr id="17" name="Google Shape;857;p47">
              <a:extLst>
                <a:ext uri="{FF2B5EF4-FFF2-40B4-BE49-F238E27FC236}">
                  <a16:creationId xmlns:a16="http://schemas.microsoft.com/office/drawing/2014/main" id="{A7E7248A-F356-463B-B355-6FDDEA1D96D9}"/>
                </a:ext>
              </a:extLst>
            </p:cNvPr>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58;p47">
              <a:extLst>
                <a:ext uri="{FF2B5EF4-FFF2-40B4-BE49-F238E27FC236}">
                  <a16:creationId xmlns:a16="http://schemas.microsoft.com/office/drawing/2014/main" id="{25B1786F-7F27-453E-8867-8EEC51351D66}"/>
                </a:ext>
              </a:extLst>
            </p:cNvPr>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59;p47">
              <a:extLst>
                <a:ext uri="{FF2B5EF4-FFF2-40B4-BE49-F238E27FC236}">
                  <a16:creationId xmlns:a16="http://schemas.microsoft.com/office/drawing/2014/main" id="{A459DF07-5811-48B3-9F85-969E9C2904D6}"/>
                </a:ext>
              </a:extLst>
            </p:cNvPr>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0;p47">
              <a:extLst>
                <a:ext uri="{FF2B5EF4-FFF2-40B4-BE49-F238E27FC236}">
                  <a16:creationId xmlns:a16="http://schemas.microsoft.com/office/drawing/2014/main" id="{7098F877-6608-44C6-9E12-341E57D3FE03}"/>
                </a:ext>
              </a:extLst>
            </p:cNvPr>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353;p29">
            <a:extLst>
              <a:ext uri="{FF2B5EF4-FFF2-40B4-BE49-F238E27FC236}">
                <a16:creationId xmlns:a16="http://schemas.microsoft.com/office/drawing/2014/main" id="{150A0DBF-0BED-45D7-830A-50B250EA8DD0}"/>
              </a:ext>
            </a:extLst>
          </p:cNvPr>
          <p:cNvSpPr txBox="1">
            <a:spLocks/>
          </p:cNvSpPr>
          <p:nvPr/>
        </p:nvSpPr>
        <p:spPr>
          <a:xfrm>
            <a:off x="1044349" y="2495613"/>
            <a:ext cx="2343792" cy="1891866"/>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55600" algn="l" rtl="0">
              <a:lnSpc>
                <a:spcPct val="115000"/>
              </a:lnSpc>
              <a:spcBef>
                <a:spcPts val="0"/>
              </a:spcBef>
              <a:spcAft>
                <a:spcPts val="0"/>
              </a:spcAft>
              <a:buClr>
                <a:schemeClr val="accent1"/>
              </a:buClr>
              <a:buSzPts val="2000"/>
              <a:buFont typeface="Red Hat Text"/>
              <a:buChar char="●"/>
              <a:defRPr sz="2000" b="0" i="0" u="none" strike="noStrike" cap="none">
                <a:solidFill>
                  <a:schemeClr val="dk1"/>
                </a:solidFill>
                <a:latin typeface="Red Hat Text"/>
                <a:ea typeface="Red Hat Text"/>
                <a:cs typeface="Red Hat Text"/>
                <a:sym typeface="Red Hat Text"/>
              </a:defRPr>
            </a:lvl1pPr>
            <a:lvl2pPr marL="914400" marR="0" lvl="1" indent="-355600" algn="l" rtl="0">
              <a:lnSpc>
                <a:spcPct val="115000"/>
              </a:lnSpc>
              <a:spcBef>
                <a:spcPts val="800"/>
              </a:spcBef>
              <a:spcAft>
                <a:spcPts val="0"/>
              </a:spcAft>
              <a:buClr>
                <a:schemeClr val="accent1"/>
              </a:buClr>
              <a:buSzPts val="2000"/>
              <a:buFont typeface="Red Hat Text"/>
              <a:buChar char="○"/>
              <a:defRPr sz="2000" b="0" i="0" u="none" strike="noStrike" cap="none">
                <a:solidFill>
                  <a:schemeClr val="dk1"/>
                </a:solidFill>
                <a:latin typeface="Red Hat Text"/>
                <a:ea typeface="Red Hat Text"/>
                <a:cs typeface="Red Hat Text"/>
                <a:sym typeface="Red Hat Text"/>
              </a:defRPr>
            </a:lvl2pPr>
            <a:lvl3pPr marL="1371600" marR="0" lvl="2" indent="-355600" algn="l" rtl="0">
              <a:lnSpc>
                <a:spcPct val="115000"/>
              </a:lnSpc>
              <a:spcBef>
                <a:spcPts val="800"/>
              </a:spcBef>
              <a:spcAft>
                <a:spcPts val="0"/>
              </a:spcAft>
              <a:buClr>
                <a:schemeClr val="accent1"/>
              </a:buClr>
              <a:buSzPts val="2000"/>
              <a:buFont typeface="Red Hat Text"/>
              <a:buChar char="■"/>
              <a:defRPr sz="2000" b="0" i="0" u="none" strike="noStrike" cap="none">
                <a:solidFill>
                  <a:schemeClr val="dk1"/>
                </a:solidFill>
                <a:latin typeface="Red Hat Text"/>
                <a:ea typeface="Red Hat Text"/>
                <a:cs typeface="Red Hat Text"/>
                <a:sym typeface="Red Hat Text"/>
              </a:defRPr>
            </a:lvl3pPr>
            <a:lvl4pPr marL="1828800" marR="0" lvl="3" indent="-355600" algn="l" rtl="0">
              <a:lnSpc>
                <a:spcPct val="115000"/>
              </a:lnSpc>
              <a:spcBef>
                <a:spcPts val="800"/>
              </a:spcBef>
              <a:spcAft>
                <a:spcPts val="0"/>
              </a:spcAft>
              <a:buClr>
                <a:schemeClr val="dk1"/>
              </a:buClr>
              <a:buSzPts val="2000"/>
              <a:buFont typeface="Red Hat Text"/>
              <a:buChar char="●"/>
              <a:defRPr sz="2000" b="0" i="0" u="none" strike="noStrike" cap="none">
                <a:solidFill>
                  <a:schemeClr val="dk1"/>
                </a:solidFill>
                <a:latin typeface="Red Hat Text"/>
                <a:ea typeface="Red Hat Text"/>
                <a:cs typeface="Red Hat Text"/>
                <a:sym typeface="Red Hat Text"/>
              </a:defRPr>
            </a:lvl4pPr>
            <a:lvl5pPr marL="2286000" marR="0" lvl="4" indent="-355600" algn="l" rtl="0">
              <a:lnSpc>
                <a:spcPct val="115000"/>
              </a:lnSpc>
              <a:spcBef>
                <a:spcPts val="800"/>
              </a:spcBef>
              <a:spcAft>
                <a:spcPts val="0"/>
              </a:spcAft>
              <a:buClr>
                <a:schemeClr val="dk1"/>
              </a:buClr>
              <a:buSzPts val="2000"/>
              <a:buFont typeface="Red Hat Text"/>
              <a:buChar char="○"/>
              <a:defRPr sz="2000" b="0" i="0" u="none" strike="noStrike" cap="none">
                <a:solidFill>
                  <a:schemeClr val="dk1"/>
                </a:solidFill>
                <a:latin typeface="Red Hat Text"/>
                <a:ea typeface="Red Hat Text"/>
                <a:cs typeface="Red Hat Text"/>
                <a:sym typeface="Red Hat Text"/>
              </a:defRPr>
            </a:lvl5pPr>
            <a:lvl6pPr marL="2743200" marR="0" lvl="5" indent="-355600" algn="l" rtl="0">
              <a:lnSpc>
                <a:spcPct val="115000"/>
              </a:lnSpc>
              <a:spcBef>
                <a:spcPts val="800"/>
              </a:spcBef>
              <a:spcAft>
                <a:spcPts val="0"/>
              </a:spcAft>
              <a:buClr>
                <a:schemeClr val="dk1"/>
              </a:buClr>
              <a:buSzPts val="2000"/>
              <a:buFont typeface="Red Hat Text"/>
              <a:buChar char="■"/>
              <a:defRPr sz="2000" b="0" i="0" u="none" strike="noStrike" cap="none">
                <a:solidFill>
                  <a:schemeClr val="dk1"/>
                </a:solidFill>
                <a:latin typeface="Red Hat Text"/>
                <a:ea typeface="Red Hat Text"/>
                <a:cs typeface="Red Hat Text"/>
                <a:sym typeface="Red Hat Text"/>
              </a:defRPr>
            </a:lvl6pPr>
            <a:lvl7pPr marL="3200400" marR="0" lvl="6" indent="-355600" algn="l" rtl="0">
              <a:lnSpc>
                <a:spcPct val="115000"/>
              </a:lnSpc>
              <a:spcBef>
                <a:spcPts val="800"/>
              </a:spcBef>
              <a:spcAft>
                <a:spcPts val="0"/>
              </a:spcAft>
              <a:buClr>
                <a:schemeClr val="dk1"/>
              </a:buClr>
              <a:buSzPts val="2000"/>
              <a:buFont typeface="Red Hat Text"/>
              <a:buChar char="●"/>
              <a:defRPr sz="2000" b="0" i="0" u="none" strike="noStrike" cap="none">
                <a:solidFill>
                  <a:schemeClr val="dk1"/>
                </a:solidFill>
                <a:latin typeface="Red Hat Text"/>
                <a:ea typeface="Red Hat Text"/>
                <a:cs typeface="Red Hat Text"/>
                <a:sym typeface="Red Hat Text"/>
              </a:defRPr>
            </a:lvl7pPr>
            <a:lvl8pPr marL="3657600" marR="0" lvl="7" indent="-355600" algn="l" rtl="0">
              <a:lnSpc>
                <a:spcPct val="115000"/>
              </a:lnSpc>
              <a:spcBef>
                <a:spcPts val="800"/>
              </a:spcBef>
              <a:spcAft>
                <a:spcPts val="0"/>
              </a:spcAft>
              <a:buClr>
                <a:schemeClr val="dk1"/>
              </a:buClr>
              <a:buSzPts val="2000"/>
              <a:buFont typeface="Red Hat Text"/>
              <a:buChar char="○"/>
              <a:defRPr sz="2000" b="0" i="0" u="none" strike="noStrike" cap="none">
                <a:solidFill>
                  <a:schemeClr val="dk1"/>
                </a:solidFill>
                <a:latin typeface="Red Hat Text"/>
                <a:ea typeface="Red Hat Text"/>
                <a:cs typeface="Red Hat Text"/>
                <a:sym typeface="Red Hat Text"/>
              </a:defRPr>
            </a:lvl8pPr>
            <a:lvl9pPr marL="4114800" marR="0" lvl="8" indent="-355600" algn="l" rtl="0">
              <a:lnSpc>
                <a:spcPct val="115000"/>
              </a:lnSpc>
              <a:spcBef>
                <a:spcPts val="800"/>
              </a:spcBef>
              <a:spcAft>
                <a:spcPts val="800"/>
              </a:spcAft>
              <a:buClr>
                <a:schemeClr val="dk1"/>
              </a:buClr>
              <a:buSzPts val="2000"/>
              <a:buFont typeface="Red Hat Text"/>
              <a:buChar char="■"/>
              <a:defRPr sz="2000" b="0" i="0" u="none" strike="noStrike" cap="none">
                <a:solidFill>
                  <a:schemeClr val="dk1"/>
                </a:solidFill>
                <a:latin typeface="Red Hat Text"/>
                <a:ea typeface="Red Hat Text"/>
                <a:cs typeface="Red Hat Text"/>
                <a:sym typeface="Red Hat Text"/>
              </a:defRPr>
            </a:lvl9pPr>
          </a:lstStyle>
          <a:p>
            <a:pPr marL="0" indent="0">
              <a:lnSpc>
                <a:spcPct val="150000"/>
              </a:lnSpc>
              <a:buFont typeface="Red Hat Text"/>
              <a:buNone/>
            </a:pPr>
            <a:endParaRPr lang="en-US" sz="1200" b="1" dirty="0"/>
          </a:p>
        </p:txBody>
      </p:sp>
      <p:sp>
        <p:nvSpPr>
          <p:cNvPr id="11" name="Google Shape;353;p29">
            <a:extLst>
              <a:ext uri="{FF2B5EF4-FFF2-40B4-BE49-F238E27FC236}">
                <a16:creationId xmlns:a16="http://schemas.microsoft.com/office/drawing/2014/main" id="{1409C37D-0CAF-4075-90D7-034EED755939}"/>
              </a:ext>
            </a:extLst>
          </p:cNvPr>
          <p:cNvSpPr txBox="1">
            <a:spLocks/>
          </p:cNvSpPr>
          <p:nvPr/>
        </p:nvSpPr>
        <p:spPr>
          <a:xfrm>
            <a:off x="4854450" y="2495613"/>
            <a:ext cx="2609605" cy="2054897"/>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1"/>
              </a:buClr>
              <a:buSzPts val="1800"/>
              <a:buFont typeface="Red Hat Text"/>
              <a:buChar char="●"/>
              <a:defRPr sz="1800" b="0" i="0" u="none" strike="noStrike" cap="none">
                <a:solidFill>
                  <a:schemeClr val="dk1"/>
                </a:solidFill>
                <a:latin typeface="Red Hat Text"/>
                <a:ea typeface="Red Hat Text"/>
                <a:cs typeface="Red Hat Text"/>
                <a:sym typeface="Red Hat Text"/>
              </a:defRPr>
            </a:lvl1pPr>
            <a:lvl2pPr marL="914400" marR="0" lvl="1" indent="-342900" algn="l" rtl="0">
              <a:lnSpc>
                <a:spcPct val="115000"/>
              </a:lnSpc>
              <a:spcBef>
                <a:spcPts val="800"/>
              </a:spcBef>
              <a:spcAft>
                <a:spcPts val="0"/>
              </a:spcAft>
              <a:buClr>
                <a:schemeClr val="accent1"/>
              </a:buClr>
              <a:buSzPts val="1800"/>
              <a:buFont typeface="Red Hat Text"/>
              <a:buChar char="○"/>
              <a:defRPr sz="1800" b="0" i="0" u="none" strike="noStrike" cap="none">
                <a:solidFill>
                  <a:schemeClr val="dk1"/>
                </a:solidFill>
                <a:latin typeface="Red Hat Text"/>
                <a:ea typeface="Red Hat Text"/>
                <a:cs typeface="Red Hat Text"/>
                <a:sym typeface="Red Hat Text"/>
              </a:defRPr>
            </a:lvl2pPr>
            <a:lvl3pPr marL="1371600" marR="0" lvl="2" indent="-342900" algn="l" rtl="0">
              <a:lnSpc>
                <a:spcPct val="115000"/>
              </a:lnSpc>
              <a:spcBef>
                <a:spcPts val="800"/>
              </a:spcBef>
              <a:spcAft>
                <a:spcPts val="0"/>
              </a:spcAft>
              <a:buClr>
                <a:schemeClr val="accent1"/>
              </a:buClr>
              <a:buSzPts val="1800"/>
              <a:buFont typeface="Red Hat Text"/>
              <a:buChar char="■"/>
              <a:defRPr sz="1800" b="0" i="0" u="none" strike="noStrike" cap="none">
                <a:solidFill>
                  <a:schemeClr val="dk1"/>
                </a:solidFill>
                <a:latin typeface="Red Hat Text"/>
                <a:ea typeface="Red Hat Text"/>
                <a:cs typeface="Red Hat Text"/>
                <a:sym typeface="Red Hat Text"/>
              </a:defRPr>
            </a:lvl3pPr>
            <a:lvl4pPr marL="1828800" marR="0" lvl="3"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4pPr>
            <a:lvl5pPr marL="2286000" marR="0" lvl="4"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5pPr>
            <a:lvl6pPr marL="2743200" marR="0" lvl="5"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6pPr>
            <a:lvl7pPr marL="3200400" marR="0" lvl="6"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7pPr>
            <a:lvl8pPr marL="3657600" marR="0" lvl="7"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8pPr>
            <a:lvl9pPr marL="4114800" marR="0" lvl="8" indent="-342900" algn="l" rtl="0">
              <a:lnSpc>
                <a:spcPct val="115000"/>
              </a:lnSpc>
              <a:spcBef>
                <a:spcPts val="800"/>
              </a:spcBef>
              <a:spcAft>
                <a:spcPts val="80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9pPr>
          </a:lstStyle>
          <a:p>
            <a:pPr marL="0" indent="0">
              <a:lnSpc>
                <a:spcPct val="300000"/>
              </a:lnSpc>
              <a:spcBef>
                <a:spcPts val="800"/>
              </a:spcBef>
              <a:spcAft>
                <a:spcPts val="800"/>
              </a:spcAft>
              <a:buFont typeface="Red Hat Text"/>
              <a:buNone/>
            </a:pPr>
            <a:endParaRPr lang="en-US" sz="1200" b="1" dirty="0"/>
          </a:p>
        </p:txBody>
      </p:sp>
    </p:spTree>
    <p:extLst>
      <p:ext uri="{BB962C8B-B14F-4D97-AF65-F5344CB8AC3E}">
        <p14:creationId xmlns:p14="http://schemas.microsoft.com/office/powerpoint/2010/main" val="28178417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9BF57-5023-DEC7-BD97-DDCD8D1CE955}"/>
              </a:ext>
            </a:extLst>
          </p:cNvPr>
          <p:cNvSpPr>
            <a:spLocks noGrp="1"/>
          </p:cNvSpPr>
          <p:nvPr>
            <p:ph type="title"/>
          </p:nvPr>
        </p:nvSpPr>
        <p:spPr/>
        <p:txBody>
          <a:bodyPr/>
          <a:lstStyle/>
          <a:p>
            <a:r>
              <a:rPr lang="en" dirty="0">
                <a:solidFill>
                  <a:schemeClr val="tx1"/>
                </a:solidFill>
                <a:latin typeface="Times New Roman" panose="02020603050405020304" pitchFamily="18" charset="0"/>
                <a:cs typeface="Times New Roman" panose="02020603050405020304" pitchFamily="18" charset="0"/>
              </a:rPr>
              <a:t>Social Media Platforms</a:t>
            </a:r>
            <a:endParaRPr lang="en-US" dirty="0"/>
          </a:p>
        </p:txBody>
      </p:sp>
      <p:sp>
        <p:nvSpPr>
          <p:cNvPr id="3" name="Text Placeholder 2">
            <a:extLst>
              <a:ext uri="{FF2B5EF4-FFF2-40B4-BE49-F238E27FC236}">
                <a16:creationId xmlns:a16="http://schemas.microsoft.com/office/drawing/2014/main" id="{834002C6-07F0-1070-48FF-60A1A11BD09F}"/>
              </a:ext>
            </a:extLst>
          </p:cNvPr>
          <p:cNvSpPr>
            <a:spLocks noGrp="1"/>
          </p:cNvSpPr>
          <p:nvPr>
            <p:ph type="body" idx="1"/>
          </p:nvPr>
        </p:nvSpPr>
        <p:spPr/>
        <p:txBody>
          <a:bodyPr/>
          <a:lstStyle/>
          <a:p>
            <a:pPr marL="0" indent="0">
              <a:lnSpc>
                <a:spcPct val="150000"/>
              </a:lnSpc>
              <a:buFont typeface="Red Hat Text"/>
              <a:buNone/>
            </a:pPr>
            <a:r>
              <a:rPr lang="en-US" sz="1600" b="1" dirty="0">
                <a:latin typeface="Times New Roman" panose="02020603050405020304" pitchFamily="18" charset="0"/>
                <a:cs typeface="Times New Roman" panose="02020603050405020304" pitchFamily="18" charset="0"/>
              </a:rPr>
              <a:t>Facebook</a:t>
            </a:r>
          </a:p>
          <a:p>
            <a:pPr marL="0" indent="0">
              <a:lnSpc>
                <a:spcPct val="150000"/>
              </a:lnSpc>
              <a:spcBef>
                <a:spcPts val="800"/>
              </a:spcBef>
              <a:spcAft>
                <a:spcPts val="800"/>
              </a:spcAft>
              <a:buFont typeface="Red Hat Text"/>
              <a:buNone/>
            </a:pPr>
            <a:r>
              <a:rPr lang="en-US" sz="1600" dirty="0">
                <a:latin typeface="Times New Roman" panose="02020603050405020304" pitchFamily="18" charset="0"/>
                <a:cs typeface="Times New Roman" panose="02020603050405020304" pitchFamily="18" charset="0"/>
              </a:rPr>
              <a:t>REACH: </a:t>
            </a:r>
            <a:r>
              <a:rPr lang="en-US" sz="1600" b="1" dirty="0">
                <a:latin typeface="Times New Roman" panose="02020603050405020304" pitchFamily="18" charset="0"/>
                <a:cs typeface="Times New Roman" panose="02020603050405020304" pitchFamily="18" charset="0"/>
              </a:rPr>
              <a:t>9,100 USERS   </a:t>
            </a:r>
          </a:p>
          <a:p>
            <a:pPr marL="0" indent="0">
              <a:lnSpc>
                <a:spcPct val="150000"/>
              </a:lnSpc>
              <a:spcBef>
                <a:spcPts val="800"/>
              </a:spcBef>
              <a:spcAft>
                <a:spcPts val="800"/>
              </a:spcAft>
              <a:buFont typeface="Red Hat Text"/>
              <a:buNone/>
            </a:pPr>
            <a:r>
              <a:rPr lang="en-US" sz="1600" dirty="0">
                <a:latin typeface="Times New Roman" panose="02020603050405020304" pitchFamily="18" charset="0"/>
                <a:cs typeface="Times New Roman" panose="02020603050405020304" pitchFamily="18" charset="0"/>
              </a:rPr>
              <a:t>PROFILE VISITS: </a:t>
            </a:r>
            <a:r>
              <a:rPr lang="en-US" sz="1600" b="1" dirty="0">
                <a:latin typeface="Times New Roman" panose="02020603050405020304" pitchFamily="18" charset="0"/>
                <a:cs typeface="Times New Roman" panose="02020603050405020304" pitchFamily="18" charset="0"/>
              </a:rPr>
              <a:t>58 VISITS </a:t>
            </a:r>
          </a:p>
          <a:p>
            <a:pPr marL="0" indent="0">
              <a:lnSpc>
                <a:spcPct val="150000"/>
              </a:lnSpc>
              <a:spcBef>
                <a:spcPts val="800"/>
              </a:spcBef>
              <a:spcAft>
                <a:spcPts val="800"/>
              </a:spcAft>
              <a:buFont typeface="Red Hat Text"/>
              <a:buNone/>
            </a:pPr>
            <a:r>
              <a:rPr lang="en-US" sz="1600" dirty="0">
                <a:latin typeface="Times New Roman" panose="02020603050405020304" pitchFamily="18" charset="0"/>
                <a:cs typeface="Times New Roman" panose="02020603050405020304" pitchFamily="18" charset="0"/>
              </a:rPr>
              <a:t>NEW LIKES: </a:t>
            </a:r>
            <a:r>
              <a:rPr lang="en-US" sz="1600" b="1" dirty="0">
                <a:latin typeface="Times New Roman" panose="02020603050405020304" pitchFamily="18" charset="0"/>
                <a:cs typeface="Times New Roman" panose="02020603050405020304" pitchFamily="18" charset="0"/>
              </a:rPr>
              <a:t>539   </a:t>
            </a:r>
            <a:r>
              <a:rPr lang="en-US" sz="1600" dirty="0">
                <a:latin typeface="Times New Roman" panose="02020603050405020304" pitchFamily="18" charset="0"/>
                <a:cs typeface="Times New Roman" panose="02020603050405020304" pitchFamily="18" charset="0"/>
              </a:rPr>
              <a:t>           ENGAGEMENT:  </a:t>
            </a:r>
            <a:r>
              <a:rPr lang="en-US" sz="1600" b="1" dirty="0">
                <a:latin typeface="Times New Roman" panose="02020603050405020304" pitchFamily="18" charset="0"/>
                <a:cs typeface="Times New Roman" panose="02020603050405020304" pitchFamily="18" charset="0"/>
              </a:rPr>
              <a:t>356</a:t>
            </a:r>
          </a:p>
          <a:p>
            <a:endParaRPr lang="en-US" dirty="0"/>
          </a:p>
        </p:txBody>
      </p:sp>
      <p:sp>
        <p:nvSpPr>
          <p:cNvPr id="4" name="Text Placeholder 3">
            <a:extLst>
              <a:ext uri="{FF2B5EF4-FFF2-40B4-BE49-F238E27FC236}">
                <a16:creationId xmlns:a16="http://schemas.microsoft.com/office/drawing/2014/main" id="{F512C997-316B-E6B8-1E92-D35351850C0C}"/>
              </a:ext>
            </a:extLst>
          </p:cNvPr>
          <p:cNvSpPr>
            <a:spLocks noGrp="1"/>
          </p:cNvSpPr>
          <p:nvPr>
            <p:ph type="body" idx="2"/>
          </p:nvPr>
        </p:nvSpPr>
        <p:spPr/>
        <p:txBody>
          <a:bodyPr/>
          <a:lstStyle/>
          <a:p>
            <a:pPr marL="0" indent="0">
              <a:lnSpc>
                <a:spcPct val="150000"/>
              </a:lnSpc>
              <a:buFont typeface="Red Hat Text"/>
              <a:buNone/>
            </a:pPr>
            <a:r>
              <a:rPr lang="en-US" sz="1600" b="1" dirty="0">
                <a:latin typeface="Times New Roman" panose="02020603050405020304" pitchFamily="18" charset="0"/>
                <a:cs typeface="Times New Roman" panose="02020603050405020304" pitchFamily="18" charset="0"/>
              </a:rPr>
              <a:t>Instagram</a:t>
            </a:r>
          </a:p>
          <a:p>
            <a:pPr marL="0" indent="0">
              <a:lnSpc>
                <a:spcPct val="150000"/>
              </a:lnSpc>
              <a:spcBef>
                <a:spcPts val="800"/>
              </a:spcBef>
              <a:spcAft>
                <a:spcPts val="800"/>
              </a:spcAft>
              <a:buFont typeface="Red Hat Text"/>
              <a:buNone/>
            </a:pPr>
            <a:r>
              <a:rPr lang="en-US" sz="1600" dirty="0">
                <a:latin typeface="Times New Roman" panose="02020603050405020304" pitchFamily="18" charset="0"/>
                <a:cs typeface="Times New Roman" panose="02020603050405020304" pitchFamily="18" charset="0"/>
              </a:rPr>
              <a:t>REACH: </a:t>
            </a:r>
            <a:r>
              <a:rPr lang="en-US" sz="1600" b="1" dirty="0">
                <a:latin typeface="Times New Roman" panose="02020603050405020304" pitchFamily="18" charset="0"/>
                <a:cs typeface="Times New Roman" panose="02020603050405020304" pitchFamily="18" charset="0"/>
              </a:rPr>
              <a:t>14,100  USERS                          </a:t>
            </a:r>
            <a:r>
              <a:rPr lang="en-US" sz="1600" dirty="0">
                <a:latin typeface="Times New Roman" panose="02020603050405020304" pitchFamily="18" charset="0"/>
                <a:cs typeface="Times New Roman" panose="02020603050405020304" pitchFamily="18" charset="0"/>
              </a:rPr>
              <a:t>PROFILE VISITS: </a:t>
            </a:r>
            <a:r>
              <a:rPr lang="en-US" sz="1600" b="1" dirty="0">
                <a:latin typeface="Times New Roman" panose="02020603050405020304" pitchFamily="18" charset="0"/>
                <a:cs typeface="Times New Roman" panose="02020603050405020304" pitchFamily="18" charset="0"/>
              </a:rPr>
              <a:t>515 VISITS         </a:t>
            </a:r>
            <a:r>
              <a:rPr lang="en-US" sz="1600" dirty="0">
                <a:latin typeface="Times New Roman" panose="02020603050405020304" pitchFamily="18" charset="0"/>
                <a:cs typeface="Times New Roman" panose="02020603050405020304" pitchFamily="18" charset="0"/>
              </a:rPr>
              <a:t>NEW FOLLOWERS: </a:t>
            </a:r>
            <a:r>
              <a:rPr lang="en-US" sz="1600" b="1" dirty="0">
                <a:latin typeface="Times New Roman" panose="02020603050405020304" pitchFamily="18" charset="0"/>
                <a:cs typeface="Times New Roman" panose="02020603050405020304" pitchFamily="18" charset="0"/>
              </a:rPr>
              <a:t>30 </a:t>
            </a:r>
            <a:r>
              <a:rPr lang="en-US" sz="1600" dirty="0">
                <a:latin typeface="Times New Roman" panose="02020603050405020304" pitchFamily="18" charset="0"/>
                <a:cs typeface="Times New Roman" panose="02020603050405020304" pitchFamily="18" charset="0"/>
              </a:rPr>
              <a:t>FOLLOWERS: </a:t>
            </a:r>
            <a:r>
              <a:rPr lang="en-US" sz="1600" b="1" dirty="0">
                <a:latin typeface="Times New Roman" panose="02020603050405020304" pitchFamily="18" charset="0"/>
                <a:cs typeface="Times New Roman" panose="02020603050405020304" pitchFamily="18" charset="0"/>
              </a:rPr>
              <a:t>950        </a:t>
            </a:r>
            <a:r>
              <a:rPr lang="en-US" sz="1600" dirty="0">
                <a:latin typeface="Times New Roman" panose="02020603050405020304" pitchFamily="18" charset="0"/>
                <a:cs typeface="Times New Roman" panose="02020603050405020304" pitchFamily="18" charset="0"/>
              </a:rPr>
              <a:t>ENGAGEMENT: </a:t>
            </a:r>
            <a:r>
              <a:rPr lang="en-US" sz="1600" b="1" dirty="0">
                <a:latin typeface="Times New Roman" panose="02020603050405020304" pitchFamily="18" charset="0"/>
                <a:cs typeface="Times New Roman" panose="02020603050405020304" pitchFamily="18" charset="0"/>
              </a:rPr>
              <a:t>711</a:t>
            </a:r>
          </a:p>
          <a:p>
            <a:endParaRPr lang="en-US" dirty="0"/>
          </a:p>
        </p:txBody>
      </p:sp>
      <p:sp>
        <p:nvSpPr>
          <p:cNvPr id="5" name="Slide Number Placeholder 4">
            <a:extLst>
              <a:ext uri="{FF2B5EF4-FFF2-40B4-BE49-F238E27FC236}">
                <a16:creationId xmlns:a16="http://schemas.microsoft.com/office/drawing/2014/main" id="{AAE45A87-B7E0-7C1F-4740-6949BC06BBA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a:p>
        </p:txBody>
      </p:sp>
    </p:spTree>
    <p:extLst>
      <p:ext uri="{BB962C8B-B14F-4D97-AF65-F5344CB8AC3E}">
        <p14:creationId xmlns:p14="http://schemas.microsoft.com/office/powerpoint/2010/main" val="5194111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tx1"/>
                </a:solidFill>
              </a:rPr>
              <a:t>ALC 2022 PLANS</a:t>
            </a:r>
          </a:p>
        </p:txBody>
      </p:sp>
      <p:sp>
        <p:nvSpPr>
          <p:cNvPr id="84" name="Google Shape;84;p13"/>
          <p:cNvSpPr txBox="1">
            <a:spLocks noGrp="1"/>
          </p:cNvSpPr>
          <p:nvPr>
            <p:ph type="body" idx="1"/>
          </p:nvPr>
        </p:nvSpPr>
        <p:spPr>
          <a:xfrm>
            <a:off x="1044349" y="1468375"/>
            <a:ext cx="7207499" cy="2251800"/>
          </a:xfrm>
          <a:prstGeom prst="rect">
            <a:avLst/>
          </a:prstGeom>
        </p:spPr>
        <p:txBody>
          <a:bodyPr spcFirstLastPara="1" wrap="square" lIns="0" tIns="0" rIns="0" bIns="0" anchor="t" anchorCtr="0">
            <a:noAutofit/>
          </a:bodyPr>
          <a:lstStyle/>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Invite video shoot with Pastor Roy King</a:t>
            </a:r>
          </a:p>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Impact video shoot</a:t>
            </a:r>
          </a:p>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Sermon excerpts from previous conferences</a:t>
            </a:r>
          </a:p>
          <a:p>
            <a:pPr marL="0" lvl="0" indent="0" algn="l" rtl="0">
              <a:lnSpc>
                <a:spcPct val="150000"/>
              </a:lnSpc>
              <a:spcBef>
                <a:spcPts val="0"/>
              </a:spcBef>
              <a:spcAft>
                <a:spcPts val="0"/>
              </a:spcAft>
              <a:buClr>
                <a:schemeClr val="dk1"/>
              </a:buClr>
              <a:buSzPts val="1100"/>
              <a:buNone/>
            </a:pPr>
            <a:r>
              <a:rPr lang="en-US" sz="1600" dirty="0">
                <a:latin typeface="Times New Roman" panose="02020603050405020304" pitchFamily="18" charset="0"/>
                <a:cs typeface="Times New Roman" panose="02020603050405020304" pitchFamily="18" charset="0"/>
              </a:rPr>
              <a:t>*      Led Screen for projection </a:t>
            </a: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13</a:t>
            </a:fld>
            <a:endParaRPr/>
          </a:p>
        </p:txBody>
      </p:sp>
      <p:grpSp>
        <p:nvGrpSpPr>
          <p:cNvPr id="16" name="Google Shape;856;p47">
            <a:extLst>
              <a:ext uri="{FF2B5EF4-FFF2-40B4-BE49-F238E27FC236}">
                <a16:creationId xmlns:a16="http://schemas.microsoft.com/office/drawing/2014/main" id="{1712B984-7A5B-4B07-B470-B9200456041D}"/>
              </a:ext>
            </a:extLst>
          </p:cNvPr>
          <p:cNvGrpSpPr/>
          <p:nvPr/>
        </p:nvGrpSpPr>
        <p:grpSpPr>
          <a:xfrm>
            <a:off x="522520" y="895736"/>
            <a:ext cx="316375" cy="316375"/>
            <a:chOff x="2956691" y="1631825"/>
            <a:chExt cx="439625" cy="439625"/>
          </a:xfrm>
        </p:grpSpPr>
        <p:sp>
          <p:nvSpPr>
            <p:cNvPr id="17" name="Google Shape;857;p47">
              <a:extLst>
                <a:ext uri="{FF2B5EF4-FFF2-40B4-BE49-F238E27FC236}">
                  <a16:creationId xmlns:a16="http://schemas.microsoft.com/office/drawing/2014/main" id="{A7E7248A-F356-463B-B355-6FDDEA1D96D9}"/>
                </a:ext>
              </a:extLst>
            </p:cNvPr>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58;p47">
              <a:extLst>
                <a:ext uri="{FF2B5EF4-FFF2-40B4-BE49-F238E27FC236}">
                  <a16:creationId xmlns:a16="http://schemas.microsoft.com/office/drawing/2014/main" id="{25B1786F-7F27-453E-8867-8EEC51351D66}"/>
                </a:ext>
              </a:extLst>
            </p:cNvPr>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59;p47">
              <a:extLst>
                <a:ext uri="{FF2B5EF4-FFF2-40B4-BE49-F238E27FC236}">
                  <a16:creationId xmlns:a16="http://schemas.microsoft.com/office/drawing/2014/main" id="{A459DF07-5811-48B3-9F85-969E9C2904D6}"/>
                </a:ext>
              </a:extLst>
            </p:cNvPr>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0;p47">
              <a:extLst>
                <a:ext uri="{FF2B5EF4-FFF2-40B4-BE49-F238E27FC236}">
                  <a16:creationId xmlns:a16="http://schemas.microsoft.com/office/drawing/2014/main" id="{7098F877-6608-44C6-9E12-341E57D3FE03}"/>
                </a:ext>
              </a:extLst>
            </p:cNvPr>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5202604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Welfare Of The Department</a:t>
            </a:r>
          </a:p>
        </p:txBody>
      </p:sp>
      <p:sp>
        <p:nvSpPr>
          <p:cNvPr id="84" name="Google Shape;84;p13"/>
          <p:cNvSpPr txBox="1">
            <a:spLocks noGrp="1"/>
          </p:cNvSpPr>
          <p:nvPr>
            <p:ph type="body" idx="1"/>
          </p:nvPr>
        </p:nvSpPr>
        <p:spPr>
          <a:xfrm>
            <a:off x="1044349" y="1468375"/>
            <a:ext cx="7207499" cy="2251800"/>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Clr>
                <a:schemeClr val="dk1"/>
              </a:buClr>
              <a:buSzPts val="1100"/>
              <a:buNone/>
            </a:pPr>
            <a:endParaRPr lang="en-US" sz="1400" dirty="0">
              <a:latin typeface="Times New Roman" panose="02020603050405020304" pitchFamily="18" charset="0"/>
              <a:cs typeface="Times New Roman" panose="02020603050405020304" pitchFamily="18" charset="0"/>
            </a:endParaRPr>
          </a:p>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r>
              <a:rPr lang="en-US" sz="1400" dirty="0">
                <a:latin typeface="Times New Roman" panose="02020603050405020304" pitchFamily="18" charset="0"/>
                <a:cs typeface="Times New Roman" panose="02020603050405020304" pitchFamily="18" charset="0"/>
              </a:rPr>
              <a:t>Members of the department were required to pay monthly dues of Ghc20 to support the welfare of the department and to cater for all financial responsibilities of the department. Members were also called upon to make contributions to specific projects as required. </a:t>
            </a: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14</a:t>
            </a:fld>
            <a:endParaRPr/>
          </a:p>
        </p:txBody>
      </p:sp>
      <p:sp>
        <p:nvSpPr>
          <p:cNvPr id="10" name="Google Shape;828;p47">
            <a:extLst>
              <a:ext uri="{FF2B5EF4-FFF2-40B4-BE49-F238E27FC236}">
                <a16:creationId xmlns:a16="http://schemas.microsoft.com/office/drawing/2014/main" id="{5D00DF79-0EE0-448F-BBA4-54F5AACC25E6}"/>
              </a:ext>
            </a:extLst>
          </p:cNvPr>
          <p:cNvSpPr/>
          <p:nvPr/>
        </p:nvSpPr>
        <p:spPr>
          <a:xfrm>
            <a:off x="481246" y="912381"/>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00689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Challenges And Solutions Employed</a:t>
            </a:r>
          </a:p>
        </p:txBody>
      </p:sp>
      <p:sp>
        <p:nvSpPr>
          <p:cNvPr id="84" name="Google Shape;84;p13"/>
          <p:cNvSpPr txBox="1">
            <a:spLocks noGrp="1"/>
          </p:cNvSpPr>
          <p:nvPr>
            <p:ph type="body" idx="1"/>
          </p:nvPr>
        </p:nvSpPr>
        <p:spPr>
          <a:xfrm>
            <a:off x="894571" y="1490497"/>
            <a:ext cx="7354857" cy="2624302"/>
          </a:xfrm>
          <a:prstGeom prst="rect">
            <a:avLst/>
          </a:prstGeom>
        </p:spPr>
        <p:txBody>
          <a:bodyPr spcFirstLastPara="1" wrap="square" lIns="0" tIns="0" rIns="0" bIns="0" anchor="t" anchorCtr="0">
            <a:noAutofit/>
          </a:bodyPr>
          <a:lstStyle/>
          <a:p>
            <a:pPr marL="285750" indent="-285750">
              <a:lnSpc>
                <a:spcPct val="150000"/>
              </a:lnSpc>
              <a:buClr>
                <a:schemeClr val="dk1"/>
              </a:buClr>
              <a:buSzPts val="1100"/>
              <a:buFont typeface="Wingdings" panose="05000000000000000000" pitchFamily="2" charset="2"/>
              <a:buChar char="§"/>
            </a:pPr>
            <a:r>
              <a:rPr lang="en-US" sz="1600" dirty="0">
                <a:effectLst/>
                <a:latin typeface="Times New Roman" panose="02020603050405020304" pitchFamily="18" charset="0"/>
                <a:ea typeface="Book Antiqua" panose="02040602050305030304" pitchFamily="18" charset="0"/>
              </a:rPr>
              <a:t>Bearing in mind that there is a resource and skilled personnel challenge, </a:t>
            </a:r>
            <a:r>
              <a:rPr lang="en-US" sz="1600" dirty="0">
                <a:latin typeface="Times New Roman" panose="02020603050405020304" pitchFamily="18" charset="0"/>
                <a:ea typeface="Book Antiqua" panose="02040602050305030304" pitchFamily="18" charset="0"/>
              </a:rPr>
              <a:t>t</a:t>
            </a:r>
            <a:r>
              <a:rPr lang="en-US" sz="1600" dirty="0">
                <a:effectLst/>
                <a:latin typeface="Times New Roman" panose="02020603050405020304" pitchFamily="18" charset="0"/>
                <a:ea typeface="Book Antiqua" panose="02040602050305030304" pitchFamily="18" charset="0"/>
              </a:rPr>
              <a:t>he department recommends training sessions and workshops for the development of skill of personnel. </a:t>
            </a:r>
          </a:p>
          <a:p>
            <a:pPr marL="285750" indent="-285750">
              <a:lnSpc>
                <a:spcPct val="150000"/>
              </a:lnSpc>
              <a:buClr>
                <a:schemeClr val="dk1"/>
              </a:buClr>
              <a:buSzPts val="1100"/>
              <a:buFont typeface="Wingdings" panose="05000000000000000000" pitchFamily="2" charset="2"/>
              <a:buChar char="§"/>
            </a:pPr>
            <a:r>
              <a:rPr lang="en-US" sz="1600" dirty="0">
                <a:latin typeface="Times New Roman" panose="02020603050405020304" pitchFamily="18" charset="0"/>
                <a:ea typeface="Book Antiqua" panose="02040602050305030304" pitchFamily="18" charset="0"/>
              </a:rPr>
              <a:t>Having studied the non payment of dues, we are drawn to revisit the importance of such funds to the department. </a:t>
            </a:r>
            <a:endParaRPr lang="en-US" sz="1600" dirty="0">
              <a:effectLst/>
              <a:latin typeface="Times New Roman" panose="02020603050405020304" pitchFamily="18" charset="0"/>
              <a:ea typeface="Book Antiqua" panose="02040602050305030304" pitchFamily="18" charset="0"/>
            </a:endParaRPr>
          </a:p>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endParaRPr lang="en-US" sz="1400" dirty="0"/>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15</a:t>
            </a:fld>
            <a:endParaRPr/>
          </a:p>
        </p:txBody>
      </p:sp>
      <p:grpSp>
        <p:nvGrpSpPr>
          <p:cNvPr id="16" name="Google Shape;856;p47">
            <a:extLst>
              <a:ext uri="{FF2B5EF4-FFF2-40B4-BE49-F238E27FC236}">
                <a16:creationId xmlns:a16="http://schemas.microsoft.com/office/drawing/2014/main" id="{1712B984-7A5B-4B07-B470-B9200456041D}"/>
              </a:ext>
            </a:extLst>
          </p:cNvPr>
          <p:cNvGrpSpPr/>
          <p:nvPr/>
        </p:nvGrpSpPr>
        <p:grpSpPr>
          <a:xfrm>
            <a:off x="522520" y="895736"/>
            <a:ext cx="316375" cy="316375"/>
            <a:chOff x="2956691" y="1631825"/>
            <a:chExt cx="439625" cy="439625"/>
          </a:xfrm>
        </p:grpSpPr>
        <p:sp>
          <p:nvSpPr>
            <p:cNvPr id="17" name="Google Shape;857;p47">
              <a:extLst>
                <a:ext uri="{FF2B5EF4-FFF2-40B4-BE49-F238E27FC236}">
                  <a16:creationId xmlns:a16="http://schemas.microsoft.com/office/drawing/2014/main" id="{A7E7248A-F356-463B-B355-6FDDEA1D96D9}"/>
                </a:ext>
              </a:extLst>
            </p:cNvPr>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58;p47">
              <a:extLst>
                <a:ext uri="{FF2B5EF4-FFF2-40B4-BE49-F238E27FC236}">
                  <a16:creationId xmlns:a16="http://schemas.microsoft.com/office/drawing/2014/main" id="{25B1786F-7F27-453E-8867-8EEC51351D66}"/>
                </a:ext>
              </a:extLst>
            </p:cNvPr>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59;p47">
              <a:extLst>
                <a:ext uri="{FF2B5EF4-FFF2-40B4-BE49-F238E27FC236}">
                  <a16:creationId xmlns:a16="http://schemas.microsoft.com/office/drawing/2014/main" id="{A459DF07-5811-48B3-9F85-969E9C2904D6}"/>
                </a:ext>
              </a:extLst>
            </p:cNvPr>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0;p47">
              <a:extLst>
                <a:ext uri="{FF2B5EF4-FFF2-40B4-BE49-F238E27FC236}">
                  <a16:creationId xmlns:a16="http://schemas.microsoft.com/office/drawing/2014/main" id="{7098F877-6608-44C6-9E12-341E57D3FE03}"/>
                </a:ext>
              </a:extLst>
            </p:cNvPr>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780936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Challenges And Solutions Employed</a:t>
            </a:r>
          </a:p>
        </p:txBody>
      </p:sp>
      <p:sp>
        <p:nvSpPr>
          <p:cNvPr id="84" name="Google Shape;84;p13"/>
          <p:cNvSpPr txBox="1">
            <a:spLocks noGrp="1"/>
          </p:cNvSpPr>
          <p:nvPr>
            <p:ph type="body" idx="1"/>
          </p:nvPr>
        </p:nvSpPr>
        <p:spPr>
          <a:xfrm>
            <a:off x="1044349" y="1468375"/>
            <a:ext cx="7207499" cy="2251800"/>
          </a:xfrm>
          <a:prstGeom prst="rect">
            <a:avLst/>
          </a:prstGeom>
        </p:spPr>
        <p:txBody>
          <a:bodyPr spcFirstLastPara="1" wrap="square" lIns="0" tIns="0" rIns="0" bIns="0" anchor="t" anchorCtr="0">
            <a:noAutofit/>
          </a:bodyPr>
          <a:lstStyle/>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r>
              <a:rPr lang="en-US" sz="1400" dirty="0">
                <a:latin typeface="Times New Roman" panose="02020603050405020304" pitchFamily="18" charset="0"/>
                <a:cs typeface="Times New Roman" panose="02020603050405020304" pitchFamily="18" charset="0"/>
              </a:rPr>
              <a:t>Aware of the failure to map out an identity for the commission, we recognize the need to reaffirm our priorities in this regard. </a:t>
            </a: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10" name="Google Shape;808;p47">
            <a:extLst>
              <a:ext uri="{FF2B5EF4-FFF2-40B4-BE49-F238E27FC236}">
                <a16:creationId xmlns:a16="http://schemas.microsoft.com/office/drawing/2014/main" id="{F575F90D-7B35-40AC-B242-925382011D33}"/>
              </a:ext>
            </a:extLst>
          </p:cNvPr>
          <p:cNvGrpSpPr/>
          <p:nvPr/>
        </p:nvGrpSpPr>
        <p:grpSpPr>
          <a:xfrm>
            <a:off x="519818" y="867307"/>
            <a:ext cx="336767" cy="383835"/>
            <a:chOff x="4992766" y="278900"/>
            <a:chExt cx="400675" cy="456675"/>
          </a:xfrm>
        </p:grpSpPr>
        <p:sp>
          <p:nvSpPr>
            <p:cNvPr id="11" name="Google Shape;809;p47">
              <a:extLst>
                <a:ext uri="{FF2B5EF4-FFF2-40B4-BE49-F238E27FC236}">
                  <a16:creationId xmlns:a16="http://schemas.microsoft.com/office/drawing/2014/main" id="{28B89D36-1A0F-4E35-A663-1AC24A30EE4F}"/>
                </a:ext>
              </a:extLst>
            </p:cNvPr>
            <p:cNvSpPr/>
            <p:nvPr/>
          </p:nvSpPr>
          <p:spPr>
            <a:xfrm>
              <a:off x="5021991"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10;p47">
              <a:extLst>
                <a:ext uri="{FF2B5EF4-FFF2-40B4-BE49-F238E27FC236}">
                  <a16:creationId xmlns:a16="http://schemas.microsoft.com/office/drawing/2014/main" id="{C1EE3E01-B7A2-4061-ACA9-5B49834CFDFD}"/>
                </a:ext>
              </a:extLst>
            </p:cNvPr>
            <p:cNvSpPr/>
            <p:nvPr/>
          </p:nvSpPr>
          <p:spPr>
            <a:xfrm>
              <a:off x="4992766"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11;p47">
              <a:extLst>
                <a:ext uri="{FF2B5EF4-FFF2-40B4-BE49-F238E27FC236}">
                  <a16:creationId xmlns:a16="http://schemas.microsoft.com/office/drawing/2014/main" id="{6B4A9421-BDC7-4E64-80BF-D7FD7B2B4926}"/>
                </a:ext>
              </a:extLst>
            </p:cNvPr>
            <p:cNvSpPr/>
            <p:nvPr/>
          </p:nvSpPr>
          <p:spPr>
            <a:xfrm>
              <a:off x="5171166"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12;p47">
              <a:extLst>
                <a:ext uri="{FF2B5EF4-FFF2-40B4-BE49-F238E27FC236}">
                  <a16:creationId xmlns:a16="http://schemas.microsoft.com/office/drawing/2014/main" id="{652E7019-5A93-4012-AE79-1AB797E53C65}"/>
                </a:ext>
              </a:extLst>
            </p:cNvPr>
            <p:cNvSpPr/>
            <p:nvPr/>
          </p:nvSpPr>
          <p:spPr>
            <a:xfrm>
              <a:off x="5171166"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3822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4"/>
          <p:cNvSpPr txBox="1">
            <a:spLocks noGrp="1"/>
          </p:cNvSpPr>
          <p:nvPr>
            <p:ph type="ctrTitle" idx="4294967295"/>
          </p:nvPr>
        </p:nvSpPr>
        <p:spPr>
          <a:xfrm>
            <a:off x="845443" y="1287605"/>
            <a:ext cx="4185000" cy="277155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5400" dirty="0">
                <a:solidFill>
                  <a:schemeClr val="tx1"/>
                </a:solidFill>
                <a:latin typeface="Times New Roman" panose="02020603050405020304" pitchFamily="18" charset="0"/>
                <a:cs typeface="Times New Roman" panose="02020603050405020304" pitchFamily="18" charset="0"/>
              </a:rPr>
              <a:t>YOU ARE WELCOME</a:t>
            </a:r>
            <a:endParaRPr sz="5400" dirty="0">
              <a:solidFill>
                <a:schemeClr val="tx1"/>
              </a:solidFill>
              <a:latin typeface="Times New Roman" panose="02020603050405020304" pitchFamily="18" charset="0"/>
              <a:cs typeface="Times New Roman" panose="02020603050405020304" pitchFamily="18" charset="0"/>
            </a:endParaRPr>
          </a:p>
        </p:txBody>
      </p:sp>
      <p:pic>
        <p:nvPicPr>
          <p:cNvPr id="98" name="Google Shape;98;p14"/>
          <p:cNvPicPr preferRelativeResize="0"/>
          <p:nvPr/>
        </p:nvPicPr>
        <p:blipFill rotWithShape="1">
          <a:blip r:embed="rId3"/>
          <a:srcRect l="24989" t="-1" r="12628" b="1"/>
          <a:stretch/>
        </p:blipFill>
        <p:spPr>
          <a:xfrm>
            <a:off x="4572000" y="512125"/>
            <a:ext cx="4047826" cy="4118100"/>
          </a:xfrm>
          <a:prstGeom prst="roundRect">
            <a:avLst>
              <a:gd name="adj" fmla="val 1391"/>
            </a:avLst>
          </a:prstGeom>
          <a:noFill/>
          <a:ln>
            <a:noFill/>
          </a:ln>
        </p:spPr>
      </p:pic>
      <p:sp>
        <p:nvSpPr>
          <p:cNvPr id="99" name="Google Shape;99;p1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
        <p:nvSpPr>
          <p:cNvPr id="100" name="Google Shape;100;p14"/>
          <p:cNvSpPr/>
          <p:nvPr/>
        </p:nvSpPr>
        <p:spPr>
          <a:xfrm>
            <a:off x="621973" y="2470113"/>
            <a:ext cx="223470" cy="203269"/>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tx1"/>
                </a:solidFill>
                <a:latin typeface="Times New Roman" panose="02020603050405020304" pitchFamily="18" charset="0"/>
                <a:cs typeface="Times New Roman" panose="02020603050405020304" pitchFamily="18" charset="0"/>
              </a:rPr>
              <a:t>General Overview</a:t>
            </a:r>
            <a:endParaRPr dirty="0">
              <a:solidFill>
                <a:schemeClr val="tx1"/>
              </a:solidFill>
              <a:latin typeface="Times New Roman" panose="02020603050405020304" pitchFamily="18" charset="0"/>
              <a:cs typeface="Times New Roman" panose="02020603050405020304" pitchFamily="18" charset="0"/>
            </a:endParaRPr>
          </a:p>
        </p:txBody>
      </p:sp>
      <p:sp>
        <p:nvSpPr>
          <p:cNvPr id="84" name="Google Shape;84;p13"/>
          <p:cNvSpPr txBox="1">
            <a:spLocks noGrp="1"/>
          </p:cNvSpPr>
          <p:nvPr>
            <p:ph type="body" idx="1"/>
          </p:nvPr>
        </p:nvSpPr>
        <p:spPr>
          <a:xfrm>
            <a:off x="1044475" y="1515826"/>
            <a:ext cx="7207499" cy="2251800"/>
          </a:xfrm>
          <a:prstGeom prst="rect">
            <a:avLst/>
          </a:prstGeom>
        </p:spPr>
        <p:txBody>
          <a:bodyPr spcFirstLastPara="1" wrap="square" lIns="0" tIns="0" rIns="0" bIns="0" anchor="t" anchorCtr="0">
            <a:noAutofit/>
          </a:bodyPr>
          <a:lstStyle/>
          <a:p>
            <a:pPr marL="0" indent="0">
              <a:buClr>
                <a:schemeClr val="dk1"/>
              </a:buClr>
              <a:buSzPts val="1100"/>
              <a:buNone/>
            </a:pPr>
            <a:r>
              <a:rPr lang="en-US" sz="1600" b="1" dirty="0">
                <a:latin typeface="Times New Roman" panose="02020603050405020304" pitchFamily="18" charset="0"/>
                <a:cs typeface="Times New Roman" panose="02020603050405020304" pitchFamily="18" charset="0"/>
              </a:rPr>
              <a:t>The Vision - </a:t>
            </a:r>
            <a:r>
              <a:rPr lang="en-US" sz="1600" dirty="0">
                <a:latin typeface="Times New Roman" panose="02020603050405020304" pitchFamily="18" charset="0"/>
                <a:cs typeface="Times New Roman" panose="02020603050405020304" pitchFamily="18" charset="0"/>
              </a:rPr>
              <a:t>To advance the gospel to the world </a:t>
            </a:r>
          </a:p>
          <a:p>
            <a:pPr marL="0" indent="0">
              <a:buClr>
                <a:schemeClr val="dk1"/>
              </a:buClr>
              <a:buSzPts val="1100"/>
              <a:buNone/>
            </a:pPr>
            <a:endParaRPr lang="en-US" sz="1600" dirty="0">
              <a:latin typeface="Times New Roman" panose="02020603050405020304" pitchFamily="18" charset="0"/>
              <a:cs typeface="Times New Roman" panose="02020603050405020304" pitchFamily="18" charset="0"/>
            </a:endParaRPr>
          </a:p>
          <a:p>
            <a:pPr marL="0" indent="0">
              <a:buClr>
                <a:schemeClr val="dk1"/>
              </a:buClr>
              <a:buSzPts val="1100"/>
              <a:buNone/>
            </a:pPr>
            <a:r>
              <a:rPr kumimoji="0" lang="en-US" sz="1600" b="1" i="0" u="none" strike="noStrike" kern="0" cap="none" spc="0" normalizeH="0" baseline="0" noProof="0" dirty="0">
                <a:ln>
                  <a:noFill/>
                </a:ln>
                <a:solidFill>
                  <a:srgbClr val="24283B"/>
                </a:solidFill>
                <a:effectLst/>
                <a:uLnTx/>
                <a:uFillTx/>
                <a:latin typeface="Times New Roman" panose="02020603050405020304" pitchFamily="18" charset="0"/>
                <a:cs typeface="Times New Roman" panose="02020603050405020304" pitchFamily="18" charset="0"/>
                <a:sym typeface="Red Hat Text"/>
              </a:rPr>
              <a:t>The Mission </a:t>
            </a:r>
            <a:r>
              <a:rPr lang="en-US" sz="1600" dirty="0">
                <a:solidFill>
                  <a:srgbClr val="24283B"/>
                </a:solidFill>
                <a:latin typeface="Times New Roman" panose="02020603050405020304" pitchFamily="18" charset="0"/>
                <a:cs typeface="Times New Roman" panose="02020603050405020304" pitchFamily="18" charset="0"/>
              </a:rPr>
              <a:t>– To be a team of dedicated, and well-trained individuals.</a:t>
            </a:r>
            <a:endParaRPr lang="en-US" sz="1600"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endParaRPr lang="en-US" sz="1600" b="1" dirty="0">
              <a:latin typeface="Times New Roman" panose="02020603050405020304" pitchFamily="18" charset="0"/>
              <a:cs typeface="Times New Roman" panose="02020603050405020304" pitchFamily="18" charset="0"/>
            </a:endParaRPr>
          </a:p>
          <a:p>
            <a:pPr marL="0" lvl="0" indent="0" algn="l" rtl="0">
              <a:spcBef>
                <a:spcPts val="0"/>
              </a:spcBef>
              <a:spcAft>
                <a:spcPts val="0"/>
              </a:spcAft>
              <a:buClr>
                <a:schemeClr val="dk1"/>
              </a:buClr>
              <a:buSzPts val="1100"/>
              <a:buFont typeface="Arial"/>
              <a:buNone/>
            </a:pPr>
            <a:r>
              <a:rPr lang="en-US" sz="1600" b="1" dirty="0">
                <a:latin typeface="Times New Roman" panose="02020603050405020304" pitchFamily="18" charset="0"/>
                <a:cs typeface="Times New Roman" panose="02020603050405020304" pitchFamily="18" charset="0"/>
              </a:rPr>
              <a:t>The Purpose - </a:t>
            </a:r>
            <a:r>
              <a:rPr lang="en-US" sz="1600" dirty="0">
                <a:latin typeface="Times New Roman" panose="02020603050405020304" pitchFamily="18" charset="0"/>
                <a:cs typeface="Times New Roman" panose="02020603050405020304" pitchFamily="18" charset="0"/>
              </a:rPr>
              <a:t> To serve the commission by providing comprehensive media and technical services for all onsite and offsite church events. </a:t>
            </a: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grpSp>
        <p:nvGrpSpPr>
          <p:cNvPr id="16" name="Google Shape;856;p47">
            <a:extLst>
              <a:ext uri="{FF2B5EF4-FFF2-40B4-BE49-F238E27FC236}">
                <a16:creationId xmlns:a16="http://schemas.microsoft.com/office/drawing/2014/main" id="{1712B984-7A5B-4B07-B470-B9200456041D}"/>
              </a:ext>
            </a:extLst>
          </p:cNvPr>
          <p:cNvGrpSpPr/>
          <p:nvPr/>
        </p:nvGrpSpPr>
        <p:grpSpPr>
          <a:xfrm>
            <a:off x="522520" y="895736"/>
            <a:ext cx="316375" cy="316375"/>
            <a:chOff x="2956691" y="1631825"/>
            <a:chExt cx="439625" cy="439625"/>
          </a:xfrm>
        </p:grpSpPr>
        <p:sp>
          <p:nvSpPr>
            <p:cNvPr id="17" name="Google Shape;857;p47">
              <a:extLst>
                <a:ext uri="{FF2B5EF4-FFF2-40B4-BE49-F238E27FC236}">
                  <a16:creationId xmlns:a16="http://schemas.microsoft.com/office/drawing/2014/main" id="{A7E7248A-F356-463B-B355-6FDDEA1D96D9}"/>
                </a:ext>
              </a:extLst>
            </p:cNvPr>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58;p47">
              <a:extLst>
                <a:ext uri="{FF2B5EF4-FFF2-40B4-BE49-F238E27FC236}">
                  <a16:creationId xmlns:a16="http://schemas.microsoft.com/office/drawing/2014/main" id="{25B1786F-7F27-453E-8867-8EEC51351D66}"/>
                </a:ext>
              </a:extLst>
            </p:cNvPr>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59;p47">
              <a:extLst>
                <a:ext uri="{FF2B5EF4-FFF2-40B4-BE49-F238E27FC236}">
                  <a16:creationId xmlns:a16="http://schemas.microsoft.com/office/drawing/2014/main" id="{A459DF07-5811-48B3-9F85-969E9C2904D6}"/>
                </a:ext>
              </a:extLst>
            </p:cNvPr>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0;p47">
              <a:extLst>
                <a:ext uri="{FF2B5EF4-FFF2-40B4-BE49-F238E27FC236}">
                  <a16:creationId xmlns:a16="http://schemas.microsoft.com/office/drawing/2014/main" id="{7098F877-6608-44C6-9E12-341E57D3FE03}"/>
                </a:ext>
              </a:extLst>
            </p:cNvPr>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6"/>
        <p:cNvGrpSpPr/>
        <p:nvPr/>
      </p:nvGrpSpPr>
      <p:grpSpPr>
        <a:xfrm>
          <a:off x="0" y="0"/>
          <a:ext cx="0" cy="0"/>
          <a:chOff x="0" y="0"/>
          <a:chExt cx="0" cy="0"/>
        </a:xfrm>
      </p:grpSpPr>
      <p:sp>
        <p:nvSpPr>
          <p:cNvPr id="667" name="Google Shape;667;p44"/>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tx1"/>
                </a:solidFill>
              </a:rPr>
              <a:t>Team Presentation</a:t>
            </a:r>
            <a:endParaRPr dirty="0">
              <a:solidFill>
                <a:schemeClr val="tx1"/>
              </a:solidFill>
            </a:endParaRPr>
          </a:p>
        </p:txBody>
      </p:sp>
      <p:sp>
        <p:nvSpPr>
          <p:cNvPr id="668" name="Google Shape;668;p44"/>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pic>
        <p:nvPicPr>
          <p:cNvPr id="669" name="Google Shape;669;p44"/>
          <p:cNvPicPr preferRelativeResize="0"/>
          <p:nvPr/>
        </p:nvPicPr>
        <p:blipFill rotWithShape="1">
          <a:blip r:embed="rId3"/>
          <a:srcRect l="41509" t="21339" r="45897" b="59769"/>
          <a:stretch/>
        </p:blipFill>
        <p:spPr>
          <a:xfrm>
            <a:off x="1128984" y="1544093"/>
            <a:ext cx="1443899" cy="1443900"/>
          </a:xfrm>
          <a:prstGeom prst="ellipse">
            <a:avLst/>
          </a:prstGeom>
          <a:noFill/>
          <a:ln>
            <a:noFill/>
          </a:ln>
        </p:spPr>
      </p:pic>
      <p:sp>
        <p:nvSpPr>
          <p:cNvPr id="670" name="Google Shape;670;p44"/>
          <p:cNvSpPr txBox="1"/>
          <p:nvPr/>
        </p:nvSpPr>
        <p:spPr>
          <a:xfrm>
            <a:off x="900878" y="3113917"/>
            <a:ext cx="1856499" cy="401916"/>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Times New Roman" panose="02020603050405020304" pitchFamily="18" charset="0"/>
                <a:ea typeface="Red Hat Text"/>
                <a:cs typeface="Times New Roman" panose="02020603050405020304" pitchFamily="18" charset="0"/>
                <a:sym typeface="Red Hat Text"/>
              </a:rPr>
              <a:t>Daniel Owusu - Koranteng</a:t>
            </a:r>
            <a:br>
              <a:rPr lang="en" dirty="0">
                <a:latin typeface="Times New Roman" panose="02020603050405020304" pitchFamily="18" charset="0"/>
                <a:ea typeface="Red Hat Text"/>
                <a:cs typeface="Times New Roman" panose="02020603050405020304" pitchFamily="18" charset="0"/>
                <a:sym typeface="Red Hat Text"/>
              </a:rPr>
            </a:br>
            <a:r>
              <a:rPr lang="en-US" sz="800" dirty="0">
                <a:solidFill>
                  <a:schemeClr val="dk2"/>
                </a:solidFill>
                <a:latin typeface="Times New Roman" panose="02020603050405020304" pitchFamily="18" charset="0"/>
                <a:ea typeface="Red Hat Text"/>
                <a:cs typeface="Times New Roman" panose="02020603050405020304" pitchFamily="18" charset="0"/>
                <a:sym typeface="Red Hat Text"/>
              </a:rPr>
              <a:t>DIRECTOR</a:t>
            </a:r>
            <a:endParaRPr sz="800" dirty="0">
              <a:solidFill>
                <a:schemeClr val="dk2"/>
              </a:solidFill>
              <a:latin typeface="Times New Roman" panose="02020603050405020304" pitchFamily="18" charset="0"/>
              <a:ea typeface="Red Hat Text"/>
              <a:cs typeface="Times New Roman" panose="02020603050405020304" pitchFamily="18" charset="0"/>
              <a:sym typeface="Red Hat Text"/>
            </a:endParaRPr>
          </a:p>
          <a:p>
            <a:pPr marL="0" lvl="0" indent="0" algn="ctr" rtl="0">
              <a:spcBef>
                <a:spcPts val="400"/>
              </a:spcBef>
              <a:spcAft>
                <a:spcPts val="400"/>
              </a:spcAft>
              <a:buNone/>
            </a:pPr>
            <a:endParaRPr dirty="0">
              <a:latin typeface="Red Hat Text"/>
              <a:ea typeface="Red Hat Text"/>
              <a:cs typeface="Red Hat Text"/>
              <a:sym typeface="Red Hat Text"/>
            </a:endParaRPr>
          </a:p>
        </p:txBody>
      </p:sp>
      <p:pic>
        <p:nvPicPr>
          <p:cNvPr id="671" name="Google Shape;671;p44"/>
          <p:cNvPicPr preferRelativeResize="0"/>
          <p:nvPr/>
        </p:nvPicPr>
        <p:blipFill rotWithShape="1">
          <a:blip r:embed="rId4"/>
          <a:srcRect l="12172" t="4900" r="19202" b="16962"/>
          <a:stretch/>
        </p:blipFill>
        <p:spPr>
          <a:xfrm>
            <a:off x="2955227" y="1544095"/>
            <a:ext cx="1443900" cy="1443900"/>
          </a:xfrm>
          <a:prstGeom prst="ellipse">
            <a:avLst/>
          </a:prstGeom>
          <a:noFill/>
          <a:ln>
            <a:noFill/>
          </a:ln>
        </p:spPr>
      </p:pic>
      <p:sp>
        <p:nvSpPr>
          <p:cNvPr id="672" name="Google Shape;672;p44"/>
          <p:cNvSpPr txBox="1"/>
          <p:nvPr/>
        </p:nvSpPr>
        <p:spPr>
          <a:xfrm>
            <a:off x="2960099" y="3113917"/>
            <a:ext cx="1443900" cy="401916"/>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Times New Roman" panose="02020603050405020304" pitchFamily="18" charset="0"/>
                <a:ea typeface="Red Hat Text"/>
                <a:cs typeface="Times New Roman" panose="02020603050405020304" pitchFamily="18" charset="0"/>
                <a:sym typeface="Red Hat Text"/>
              </a:rPr>
              <a:t>Rudy Nikoi Addo</a:t>
            </a:r>
            <a:br>
              <a:rPr lang="en" dirty="0">
                <a:latin typeface="Times New Roman" panose="02020603050405020304" pitchFamily="18" charset="0"/>
                <a:ea typeface="Red Hat Text"/>
                <a:cs typeface="Times New Roman" panose="02020603050405020304" pitchFamily="18" charset="0"/>
                <a:sym typeface="Red Hat Text"/>
              </a:rPr>
            </a:br>
            <a:r>
              <a:rPr lang="en-US" sz="800" dirty="0">
                <a:solidFill>
                  <a:schemeClr val="dk2"/>
                </a:solidFill>
                <a:latin typeface="Times New Roman" panose="02020603050405020304" pitchFamily="18" charset="0"/>
                <a:ea typeface="Red Hat Text"/>
                <a:cs typeface="Times New Roman" panose="02020603050405020304" pitchFamily="18" charset="0"/>
                <a:sym typeface="Red Hat Text"/>
              </a:rPr>
              <a:t>ASSIT. DIR</a:t>
            </a:r>
            <a:endParaRPr sz="800" dirty="0">
              <a:solidFill>
                <a:schemeClr val="dk2"/>
              </a:solidFill>
              <a:latin typeface="Times New Roman" panose="02020603050405020304" pitchFamily="18" charset="0"/>
              <a:ea typeface="Red Hat Text"/>
              <a:cs typeface="Times New Roman" panose="02020603050405020304" pitchFamily="18" charset="0"/>
              <a:sym typeface="Red Hat Text"/>
            </a:endParaRPr>
          </a:p>
          <a:p>
            <a:pPr marL="0" lvl="0" indent="0" algn="ctr" rtl="0">
              <a:spcBef>
                <a:spcPts val="400"/>
              </a:spcBef>
              <a:spcAft>
                <a:spcPts val="400"/>
              </a:spcAft>
              <a:buNone/>
            </a:pPr>
            <a:endParaRPr dirty="0">
              <a:latin typeface="Red Hat Text"/>
              <a:ea typeface="Red Hat Text"/>
              <a:cs typeface="Red Hat Text"/>
              <a:sym typeface="Red Hat Text"/>
            </a:endParaRPr>
          </a:p>
        </p:txBody>
      </p:sp>
      <p:pic>
        <p:nvPicPr>
          <p:cNvPr id="673" name="Google Shape;673;p44"/>
          <p:cNvPicPr preferRelativeResize="0"/>
          <p:nvPr/>
        </p:nvPicPr>
        <p:blipFill rotWithShape="1">
          <a:blip r:embed="rId5"/>
          <a:srcRect l="36055" t="8721" r="24660" b="32350"/>
          <a:stretch/>
        </p:blipFill>
        <p:spPr>
          <a:xfrm>
            <a:off x="4874788" y="1544094"/>
            <a:ext cx="1443899" cy="1443899"/>
          </a:xfrm>
          <a:prstGeom prst="ellipse">
            <a:avLst/>
          </a:prstGeom>
          <a:noFill/>
          <a:ln>
            <a:noFill/>
          </a:ln>
        </p:spPr>
      </p:pic>
      <p:sp>
        <p:nvSpPr>
          <p:cNvPr id="674" name="Google Shape;674;p44"/>
          <p:cNvSpPr txBox="1"/>
          <p:nvPr/>
        </p:nvSpPr>
        <p:spPr>
          <a:xfrm>
            <a:off x="4879660" y="3113917"/>
            <a:ext cx="1443900" cy="401916"/>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dk1"/>
                </a:solidFill>
                <a:latin typeface="Times New Roman" panose="02020603050405020304" pitchFamily="18" charset="0"/>
                <a:ea typeface="Red Hat Text"/>
                <a:cs typeface="Times New Roman" panose="02020603050405020304" pitchFamily="18" charset="0"/>
                <a:sym typeface="Red Hat Text"/>
              </a:rPr>
              <a:t>John Quampah</a:t>
            </a:r>
            <a:br>
              <a:rPr lang="en" dirty="0">
                <a:latin typeface="Times New Roman" panose="02020603050405020304" pitchFamily="18" charset="0"/>
                <a:ea typeface="Red Hat Text"/>
                <a:cs typeface="Times New Roman" panose="02020603050405020304" pitchFamily="18" charset="0"/>
                <a:sym typeface="Red Hat Text"/>
              </a:rPr>
            </a:br>
            <a:r>
              <a:rPr lang="en-US" sz="800" dirty="0">
                <a:solidFill>
                  <a:schemeClr val="dk2"/>
                </a:solidFill>
                <a:latin typeface="Times New Roman" panose="02020603050405020304" pitchFamily="18" charset="0"/>
                <a:ea typeface="Red Hat Text"/>
                <a:cs typeface="Times New Roman" panose="02020603050405020304" pitchFamily="18" charset="0"/>
                <a:sym typeface="Red Hat Text"/>
              </a:rPr>
              <a:t>ASSIT. DIR</a:t>
            </a:r>
          </a:p>
          <a:p>
            <a:pPr marL="0" lvl="0" indent="0" algn="ctr" rtl="0">
              <a:spcBef>
                <a:spcPts val="400"/>
              </a:spcBef>
              <a:spcAft>
                <a:spcPts val="400"/>
              </a:spcAft>
              <a:buNone/>
            </a:pPr>
            <a:endParaRPr dirty="0">
              <a:latin typeface="Red Hat Text"/>
              <a:ea typeface="Red Hat Text"/>
              <a:cs typeface="Red Hat Text"/>
              <a:sym typeface="Red Hat Text"/>
            </a:endParaRPr>
          </a:p>
        </p:txBody>
      </p:sp>
      <p:pic>
        <p:nvPicPr>
          <p:cNvPr id="675" name="Google Shape;675;p44"/>
          <p:cNvPicPr preferRelativeResize="0"/>
          <p:nvPr/>
        </p:nvPicPr>
        <p:blipFill rotWithShape="1">
          <a:blip r:embed="rId6"/>
          <a:srcRect l="-337" r="337" b="20556"/>
          <a:stretch/>
        </p:blipFill>
        <p:spPr>
          <a:xfrm>
            <a:off x="6794349" y="1544094"/>
            <a:ext cx="1443900" cy="1443900"/>
          </a:xfrm>
          <a:prstGeom prst="ellipse">
            <a:avLst/>
          </a:prstGeom>
          <a:blipFill dpi="0" rotWithShape="1">
            <a:blip r:embed="rId6"/>
            <a:srcRect/>
            <a:stretch>
              <a:fillRect/>
            </a:stretch>
          </a:blipFill>
          <a:ln>
            <a:noFill/>
          </a:ln>
        </p:spPr>
      </p:pic>
      <p:sp>
        <p:nvSpPr>
          <p:cNvPr id="676" name="Google Shape;676;p44"/>
          <p:cNvSpPr txBox="1"/>
          <p:nvPr/>
        </p:nvSpPr>
        <p:spPr>
          <a:xfrm>
            <a:off x="6799222" y="3113917"/>
            <a:ext cx="1443900" cy="401916"/>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US" sz="1200" b="1" dirty="0">
                <a:solidFill>
                  <a:schemeClr val="dk1"/>
                </a:solidFill>
                <a:latin typeface="Times New Roman" panose="02020603050405020304" pitchFamily="18" charset="0"/>
                <a:ea typeface="Red Hat Text"/>
                <a:cs typeface="Times New Roman" panose="02020603050405020304" pitchFamily="18" charset="0"/>
                <a:sym typeface="Red Hat Text"/>
              </a:rPr>
              <a:t>Sophia</a:t>
            </a:r>
            <a:r>
              <a:rPr lang="en" sz="1200" b="1" dirty="0">
                <a:solidFill>
                  <a:schemeClr val="dk1"/>
                </a:solidFill>
                <a:latin typeface="Times New Roman" panose="02020603050405020304" pitchFamily="18" charset="0"/>
                <a:ea typeface="Red Hat Text"/>
                <a:cs typeface="Times New Roman" panose="02020603050405020304" pitchFamily="18" charset="0"/>
                <a:sym typeface="Red Hat Text"/>
              </a:rPr>
              <a:t> Acquaye</a:t>
            </a:r>
            <a:br>
              <a:rPr lang="en" dirty="0">
                <a:latin typeface="Times New Roman" panose="02020603050405020304" pitchFamily="18" charset="0"/>
                <a:ea typeface="Red Hat Text"/>
                <a:cs typeface="Times New Roman" panose="02020603050405020304" pitchFamily="18" charset="0"/>
                <a:sym typeface="Red Hat Text"/>
              </a:rPr>
            </a:br>
            <a:r>
              <a:rPr lang="en-US" sz="800" dirty="0">
                <a:solidFill>
                  <a:schemeClr val="dk2"/>
                </a:solidFill>
                <a:latin typeface="Times New Roman" panose="02020603050405020304" pitchFamily="18" charset="0"/>
                <a:ea typeface="Red Hat Text"/>
                <a:cs typeface="Times New Roman" panose="02020603050405020304" pitchFamily="18" charset="0"/>
                <a:sym typeface="Red Hat Text"/>
              </a:rPr>
              <a:t>ASSIT. DIR (INFO.)</a:t>
            </a:r>
            <a:endParaRPr sz="800" dirty="0">
              <a:solidFill>
                <a:schemeClr val="dk2"/>
              </a:solidFill>
              <a:latin typeface="Times New Roman" panose="02020603050405020304" pitchFamily="18" charset="0"/>
              <a:ea typeface="Red Hat Text"/>
              <a:cs typeface="Times New Roman" panose="02020603050405020304" pitchFamily="18" charset="0"/>
              <a:sym typeface="Red Hat Text"/>
            </a:endParaRPr>
          </a:p>
          <a:p>
            <a:pPr marL="0" lvl="0" indent="0" algn="ctr" rtl="0">
              <a:spcBef>
                <a:spcPts val="400"/>
              </a:spcBef>
              <a:spcAft>
                <a:spcPts val="400"/>
              </a:spcAft>
              <a:buNone/>
            </a:pPr>
            <a:endParaRPr dirty="0">
              <a:latin typeface="Red Hat Text"/>
              <a:ea typeface="Red Hat Text"/>
              <a:cs typeface="Red Hat Text"/>
              <a:sym typeface="Red Hat Text"/>
            </a:endParaRPr>
          </a:p>
        </p:txBody>
      </p:sp>
      <p:sp>
        <p:nvSpPr>
          <p:cNvPr id="677" name="Google Shape;677;p44"/>
          <p:cNvSpPr/>
          <p:nvPr/>
        </p:nvSpPr>
        <p:spPr>
          <a:xfrm>
            <a:off x="556772" y="891598"/>
            <a:ext cx="335253" cy="335253"/>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TextBox 15">
            <a:extLst>
              <a:ext uri="{FF2B5EF4-FFF2-40B4-BE49-F238E27FC236}">
                <a16:creationId xmlns:a16="http://schemas.microsoft.com/office/drawing/2014/main" id="{31081580-CD77-4692-9C1D-FF168CCDFB6A}"/>
              </a:ext>
            </a:extLst>
          </p:cNvPr>
          <p:cNvSpPr txBox="1"/>
          <p:nvPr/>
        </p:nvSpPr>
        <p:spPr>
          <a:xfrm>
            <a:off x="883190" y="3570112"/>
            <a:ext cx="7339875" cy="307777"/>
          </a:xfrm>
          <a:prstGeom prst="rect">
            <a:avLst/>
          </a:prstGeom>
          <a:noFill/>
        </p:spPr>
        <p:txBody>
          <a:bodyPr wrap="square">
            <a:spAutoFit/>
          </a:bodyPr>
          <a:lstStyle/>
          <a:p>
            <a:pPr marL="0" lvl="0" indent="0" algn="l" rtl="0">
              <a:spcBef>
                <a:spcPts val="0"/>
              </a:spcBef>
              <a:spcAft>
                <a:spcPts val="0"/>
              </a:spcAft>
              <a:buClr>
                <a:schemeClr val="dk1"/>
              </a:buClr>
              <a:buSzPts val="1100"/>
              <a:buFont typeface="Arial"/>
              <a:buNone/>
            </a:pPr>
            <a:r>
              <a:rPr lang="en-US" sz="1400" dirty="0">
                <a:solidFill>
                  <a:schemeClr val="tx1"/>
                </a:solidFill>
                <a:latin typeface="Times New Roman" panose="02020603050405020304" pitchFamily="18" charset="0"/>
                <a:cs typeface="Times New Roman" panose="02020603050405020304" pitchFamily="18" charset="0"/>
              </a:rPr>
              <a:t>The Media, Technical and Information Department is composed of one director and three assistants. </a:t>
            </a:r>
          </a:p>
        </p:txBody>
      </p:sp>
    </p:spTree>
    <p:extLst>
      <p:ext uri="{BB962C8B-B14F-4D97-AF65-F5344CB8AC3E}">
        <p14:creationId xmlns:p14="http://schemas.microsoft.com/office/powerpoint/2010/main" val="66283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Responsibilities</a:t>
            </a:r>
          </a:p>
        </p:txBody>
      </p:sp>
      <p:sp>
        <p:nvSpPr>
          <p:cNvPr id="84" name="Google Shape;84;p13"/>
          <p:cNvSpPr txBox="1">
            <a:spLocks noGrp="1"/>
          </p:cNvSpPr>
          <p:nvPr>
            <p:ph type="body" idx="1"/>
          </p:nvPr>
        </p:nvSpPr>
        <p:spPr>
          <a:xfrm>
            <a:off x="1044475" y="1375875"/>
            <a:ext cx="7207499" cy="22518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US" sz="1600" dirty="0">
                <a:latin typeface="Times New Roman" panose="02020603050405020304" pitchFamily="18" charset="0"/>
                <a:cs typeface="Times New Roman" panose="02020603050405020304" pitchFamily="18" charset="0"/>
              </a:rPr>
              <a:t>The general responsibilities of the department are as follows;</a:t>
            </a:r>
          </a:p>
          <a:p>
            <a:pPr marL="0" lvl="0" indent="0" algn="l" rtl="0">
              <a:spcBef>
                <a:spcPts val="0"/>
              </a:spcBef>
              <a:spcAft>
                <a:spcPts val="0"/>
              </a:spcAft>
              <a:buClr>
                <a:schemeClr val="dk1"/>
              </a:buClr>
              <a:buSzPts val="1100"/>
              <a:buFont typeface="Arial"/>
              <a:buNone/>
            </a:pPr>
            <a:endParaRPr lang="en-US" sz="1600" dirty="0">
              <a:latin typeface="Times New Roman" panose="02020603050405020304" pitchFamily="18" charset="0"/>
              <a:cs typeface="Times New Roman" panose="02020603050405020304" pitchFamily="18" charset="0"/>
            </a:endParaRPr>
          </a:p>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The department serves the commission by providing comprehensive media services for church events.</a:t>
            </a:r>
          </a:p>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Responsible for the media outlet, communication and production of the church through social media.</a:t>
            </a:r>
          </a:p>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We do this through: </a:t>
            </a:r>
          </a:p>
          <a:p>
            <a:pPr marL="0" lvl="0" indent="0" algn="l" rtl="0">
              <a:lnSpc>
                <a:spcPct val="150000"/>
              </a:lnSpc>
              <a:spcBef>
                <a:spcPts val="0"/>
              </a:spcBef>
              <a:spcAft>
                <a:spcPts val="0"/>
              </a:spcAft>
              <a:buClr>
                <a:schemeClr val="dk1"/>
              </a:buClr>
              <a:buSzPts val="1100"/>
              <a:buNone/>
            </a:pPr>
            <a:r>
              <a:rPr lang="en-US" sz="1600" dirty="0">
                <a:latin typeface="Times New Roman" panose="02020603050405020304" pitchFamily="18" charset="0"/>
                <a:cs typeface="Times New Roman" panose="02020603050405020304" pitchFamily="18" charset="0"/>
              </a:rPr>
              <a:t>        Photography, Videography, Social Media and Publicity Graphics and  Audio Podcast &amp; sermon excerpts. </a:t>
            </a:r>
          </a:p>
          <a:p>
            <a:pPr marL="285750" lvl="0" indent="-285750" algn="l" rtl="0">
              <a:lnSpc>
                <a:spcPct val="150000"/>
              </a:lnSpc>
              <a:spcBef>
                <a:spcPts val="0"/>
              </a:spcBef>
              <a:spcAft>
                <a:spcPts val="0"/>
              </a:spcAft>
              <a:buClr>
                <a:schemeClr val="dk1"/>
              </a:buClr>
              <a:buSzPts val="1100"/>
              <a:buFont typeface="Wingdings" panose="05000000000000000000" pitchFamily="2" charset="2"/>
              <a:buChar char="§"/>
            </a:pPr>
            <a:endParaRPr lang="en-US" sz="1300" dirty="0"/>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4</a:t>
            </a:fld>
            <a:endParaRPr/>
          </a:p>
        </p:txBody>
      </p:sp>
      <p:grpSp>
        <p:nvGrpSpPr>
          <p:cNvPr id="16" name="Google Shape;856;p47">
            <a:extLst>
              <a:ext uri="{FF2B5EF4-FFF2-40B4-BE49-F238E27FC236}">
                <a16:creationId xmlns:a16="http://schemas.microsoft.com/office/drawing/2014/main" id="{1712B984-7A5B-4B07-B470-B9200456041D}"/>
              </a:ext>
            </a:extLst>
          </p:cNvPr>
          <p:cNvGrpSpPr/>
          <p:nvPr/>
        </p:nvGrpSpPr>
        <p:grpSpPr>
          <a:xfrm>
            <a:off x="522520" y="895736"/>
            <a:ext cx="316375" cy="316375"/>
            <a:chOff x="2956691" y="1631825"/>
            <a:chExt cx="439625" cy="439625"/>
          </a:xfrm>
        </p:grpSpPr>
        <p:sp>
          <p:nvSpPr>
            <p:cNvPr id="17" name="Google Shape;857;p47">
              <a:extLst>
                <a:ext uri="{FF2B5EF4-FFF2-40B4-BE49-F238E27FC236}">
                  <a16:creationId xmlns:a16="http://schemas.microsoft.com/office/drawing/2014/main" id="{A7E7248A-F356-463B-B355-6FDDEA1D96D9}"/>
                </a:ext>
              </a:extLst>
            </p:cNvPr>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58;p47">
              <a:extLst>
                <a:ext uri="{FF2B5EF4-FFF2-40B4-BE49-F238E27FC236}">
                  <a16:creationId xmlns:a16="http://schemas.microsoft.com/office/drawing/2014/main" id="{25B1786F-7F27-453E-8867-8EEC51351D66}"/>
                </a:ext>
              </a:extLst>
            </p:cNvPr>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59;p47">
              <a:extLst>
                <a:ext uri="{FF2B5EF4-FFF2-40B4-BE49-F238E27FC236}">
                  <a16:creationId xmlns:a16="http://schemas.microsoft.com/office/drawing/2014/main" id="{A459DF07-5811-48B3-9F85-969E9C2904D6}"/>
                </a:ext>
              </a:extLst>
            </p:cNvPr>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0;p47">
              <a:extLst>
                <a:ext uri="{FF2B5EF4-FFF2-40B4-BE49-F238E27FC236}">
                  <a16:creationId xmlns:a16="http://schemas.microsoft.com/office/drawing/2014/main" id="{7098F877-6608-44C6-9E12-341E57D3FE03}"/>
                </a:ext>
              </a:extLst>
            </p:cNvPr>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01892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ABF21-A412-171B-62A7-7F929BD7CC5A}"/>
              </a:ext>
            </a:extLst>
          </p:cNvPr>
          <p:cNvSpPr>
            <a:spLocks noGrp="1"/>
          </p:cNvSpPr>
          <p:nvPr>
            <p:ph type="title"/>
          </p:nvPr>
        </p:nvSpPr>
        <p:spPr/>
        <p:txBody>
          <a:bodyPr/>
          <a:lstStyle/>
          <a:p>
            <a:r>
              <a:rPr lang="en-US" dirty="0">
                <a:solidFill>
                  <a:schemeClr val="tx1"/>
                </a:solidFill>
                <a:latin typeface="Times New Roman" panose="02020603050405020304" pitchFamily="18" charset="0"/>
                <a:cs typeface="Times New Roman" panose="02020603050405020304" pitchFamily="18" charset="0"/>
              </a:rPr>
              <a:t>GOALS &amp; OBJECTIVES</a:t>
            </a:r>
          </a:p>
        </p:txBody>
      </p:sp>
      <p:sp>
        <p:nvSpPr>
          <p:cNvPr id="3" name="Text Placeholder 2">
            <a:extLst>
              <a:ext uri="{FF2B5EF4-FFF2-40B4-BE49-F238E27FC236}">
                <a16:creationId xmlns:a16="http://schemas.microsoft.com/office/drawing/2014/main" id="{E621D199-71D2-AE30-9F36-C44072D297FB}"/>
              </a:ext>
            </a:extLst>
          </p:cNvPr>
          <p:cNvSpPr>
            <a:spLocks noGrp="1"/>
          </p:cNvSpPr>
          <p:nvPr>
            <p:ph type="body" idx="1"/>
          </p:nvPr>
        </p:nvSpPr>
        <p:spPr>
          <a:xfrm>
            <a:off x="1044350" y="1468375"/>
            <a:ext cx="7207500" cy="2899800"/>
          </a:xfrm>
        </p:spPr>
        <p:txBody>
          <a:bodyPr/>
          <a:lstStyle/>
          <a:p>
            <a:pPr>
              <a:buClrTx/>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Map out church identity and brand by mid-year</a:t>
            </a:r>
          </a:p>
          <a:p>
            <a:pPr>
              <a:buClrTx/>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Payment of dues</a:t>
            </a:r>
          </a:p>
          <a:p>
            <a:pPr>
              <a:buClrTx/>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Timely execution of duties</a:t>
            </a:r>
          </a:p>
          <a:p>
            <a:pPr>
              <a:buClrTx/>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a:buClrTx/>
              <a:buFont typeface="Arial" panose="020B0604020202020204" pitchFamily="34" charset="0"/>
              <a:buChar char="•"/>
            </a:pPr>
            <a:endParaRPr lang="en-US" dirty="0"/>
          </a:p>
        </p:txBody>
      </p:sp>
      <p:sp>
        <p:nvSpPr>
          <p:cNvPr id="5" name="Slide Number Placeholder 4">
            <a:extLst>
              <a:ext uri="{FF2B5EF4-FFF2-40B4-BE49-F238E27FC236}">
                <a16:creationId xmlns:a16="http://schemas.microsoft.com/office/drawing/2014/main" id="{B0713DF3-EB6B-B927-6863-D3C3D9745ED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4121208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APRIL 2022</a:t>
            </a:r>
          </a:p>
        </p:txBody>
      </p:sp>
      <p:sp>
        <p:nvSpPr>
          <p:cNvPr id="84" name="Google Shape;84;p13"/>
          <p:cNvSpPr txBox="1">
            <a:spLocks noGrp="1"/>
          </p:cNvSpPr>
          <p:nvPr>
            <p:ph type="body" idx="1"/>
          </p:nvPr>
        </p:nvSpPr>
        <p:spPr>
          <a:xfrm>
            <a:off x="1044475" y="1326987"/>
            <a:ext cx="7207499" cy="2805913"/>
          </a:xfrm>
          <a:prstGeom prst="rect">
            <a:avLst/>
          </a:prstGeom>
        </p:spPr>
        <p:txBody>
          <a:bodyPr spcFirstLastPara="1" wrap="square" lIns="0" tIns="0" rIns="0" bIns="0" anchor="t" anchorCtr="0">
            <a:noAutofit/>
          </a:bodyPr>
          <a:lstStyle/>
          <a:p>
            <a:pPr marL="285750" indent="-285750">
              <a:lnSpc>
                <a:spcPct val="200000"/>
              </a:lnSpc>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The department received the Vodafone Fiber Broadband internet.</a:t>
            </a:r>
          </a:p>
          <a:p>
            <a:pPr marL="285750" indent="-285750">
              <a:lnSpc>
                <a:spcPct val="200000"/>
              </a:lnSpc>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Beyond Religion ‘22</a:t>
            </a:r>
          </a:p>
          <a:p>
            <a:pPr marL="285750" indent="-285750">
              <a:lnSpc>
                <a:spcPct val="200000"/>
              </a:lnSpc>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Dept. Tee shirts  .</a:t>
            </a:r>
          </a:p>
          <a:p>
            <a:pPr marL="285750" indent="-285750">
              <a:lnSpc>
                <a:spcPct val="200000"/>
              </a:lnSpc>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Acquisition of items: SSD, HDMI CABLES &amp; CONVERTER.</a:t>
            </a: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6</a:t>
            </a:fld>
            <a:endParaRPr/>
          </a:p>
        </p:txBody>
      </p:sp>
      <p:grpSp>
        <p:nvGrpSpPr>
          <p:cNvPr id="16" name="Google Shape;856;p47">
            <a:extLst>
              <a:ext uri="{FF2B5EF4-FFF2-40B4-BE49-F238E27FC236}">
                <a16:creationId xmlns:a16="http://schemas.microsoft.com/office/drawing/2014/main" id="{1712B984-7A5B-4B07-B470-B9200456041D}"/>
              </a:ext>
            </a:extLst>
          </p:cNvPr>
          <p:cNvGrpSpPr/>
          <p:nvPr/>
        </p:nvGrpSpPr>
        <p:grpSpPr>
          <a:xfrm>
            <a:off x="522520" y="895736"/>
            <a:ext cx="316375" cy="316375"/>
            <a:chOff x="2956691" y="1631825"/>
            <a:chExt cx="439625" cy="439625"/>
          </a:xfrm>
        </p:grpSpPr>
        <p:sp>
          <p:nvSpPr>
            <p:cNvPr id="17" name="Google Shape;857;p47">
              <a:extLst>
                <a:ext uri="{FF2B5EF4-FFF2-40B4-BE49-F238E27FC236}">
                  <a16:creationId xmlns:a16="http://schemas.microsoft.com/office/drawing/2014/main" id="{A7E7248A-F356-463B-B355-6FDDEA1D96D9}"/>
                </a:ext>
              </a:extLst>
            </p:cNvPr>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58;p47">
              <a:extLst>
                <a:ext uri="{FF2B5EF4-FFF2-40B4-BE49-F238E27FC236}">
                  <a16:creationId xmlns:a16="http://schemas.microsoft.com/office/drawing/2014/main" id="{25B1786F-7F27-453E-8867-8EEC51351D66}"/>
                </a:ext>
              </a:extLst>
            </p:cNvPr>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59;p47">
              <a:extLst>
                <a:ext uri="{FF2B5EF4-FFF2-40B4-BE49-F238E27FC236}">
                  <a16:creationId xmlns:a16="http://schemas.microsoft.com/office/drawing/2014/main" id="{A459DF07-5811-48B3-9F85-969E9C2904D6}"/>
                </a:ext>
              </a:extLst>
            </p:cNvPr>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0;p47">
              <a:extLst>
                <a:ext uri="{FF2B5EF4-FFF2-40B4-BE49-F238E27FC236}">
                  <a16:creationId xmlns:a16="http://schemas.microsoft.com/office/drawing/2014/main" id="{7098F877-6608-44C6-9E12-341E57D3FE03}"/>
                </a:ext>
              </a:extLst>
            </p:cNvPr>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89637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MAY 2022</a:t>
            </a:r>
          </a:p>
        </p:txBody>
      </p:sp>
      <p:sp>
        <p:nvSpPr>
          <p:cNvPr id="84" name="Google Shape;84;p13"/>
          <p:cNvSpPr txBox="1">
            <a:spLocks noGrp="1"/>
          </p:cNvSpPr>
          <p:nvPr>
            <p:ph type="body" idx="1"/>
          </p:nvPr>
        </p:nvSpPr>
        <p:spPr>
          <a:xfrm>
            <a:off x="1044349" y="1468375"/>
            <a:ext cx="7207499" cy="2251800"/>
          </a:xfrm>
          <a:prstGeom prst="rect">
            <a:avLst/>
          </a:prstGeom>
        </p:spPr>
        <p:txBody>
          <a:bodyPr spcFirstLastPara="1" wrap="square" lIns="0" tIns="0" rIns="0" bIns="0" anchor="t" anchorCtr="0">
            <a:noAutofit/>
          </a:bodyPr>
          <a:lstStyle/>
          <a:p>
            <a:pPr marL="285750" indent="-285750">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Live stream – ways to improve</a:t>
            </a:r>
          </a:p>
          <a:p>
            <a:pPr marL="0" indent="0">
              <a:buClr>
                <a:schemeClr val="dk1"/>
              </a:buClr>
              <a:buSzPts val="1100"/>
              <a:buNone/>
            </a:pPr>
            <a:endParaRPr lang="en-US" sz="1600" dirty="0">
              <a:latin typeface="Times New Roman" panose="02020603050405020304" pitchFamily="18" charset="0"/>
              <a:cs typeface="Times New Roman" panose="02020603050405020304" pitchFamily="18" charset="0"/>
            </a:endParaRPr>
          </a:p>
          <a:p>
            <a:pPr marL="285750" indent="-285750">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Code of conduct and Department manual</a:t>
            </a: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grpSp>
        <p:nvGrpSpPr>
          <p:cNvPr id="16" name="Google Shape;856;p47">
            <a:extLst>
              <a:ext uri="{FF2B5EF4-FFF2-40B4-BE49-F238E27FC236}">
                <a16:creationId xmlns:a16="http://schemas.microsoft.com/office/drawing/2014/main" id="{1712B984-7A5B-4B07-B470-B9200456041D}"/>
              </a:ext>
            </a:extLst>
          </p:cNvPr>
          <p:cNvGrpSpPr/>
          <p:nvPr/>
        </p:nvGrpSpPr>
        <p:grpSpPr>
          <a:xfrm>
            <a:off x="522520" y="895736"/>
            <a:ext cx="316375" cy="316375"/>
            <a:chOff x="2956691" y="1631825"/>
            <a:chExt cx="439625" cy="439625"/>
          </a:xfrm>
        </p:grpSpPr>
        <p:sp>
          <p:nvSpPr>
            <p:cNvPr id="17" name="Google Shape;857;p47">
              <a:extLst>
                <a:ext uri="{FF2B5EF4-FFF2-40B4-BE49-F238E27FC236}">
                  <a16:creationId xmlns:a16="http://schemas.microsoft.com/office/drawing/2014/main" id="{A7E7248A-F356-463B-B355-6FDDEA1D96D9}"/>
                </a:ext>
              </a:extLst>
            </p:cNvPr>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58;p47">
              <a:extLst>
                <a:ext uri="{FF2B5EF4-FFF2-40B4-BE49-F238E27FC236}">
                  <a16:creationId xmlns:a16="http://schemas.microsoft.com/office/drawing/2014/main" id="{25B1786F-7F27-453E-8867-8EEC51351D66}"/>
                </a:ext>
              </a:extLst>
            </p:cNvPr>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59;p47">
              <a:extLst>
                <a:ext uri="{FF2B5EF4-FFF2-40B4-BE49-F238E27FC236}">
                  <a16:creationId xmlns:a16="http://schemas.microsoft.com/office/drawing/2014/main" id="{A459DF07-5811-48B3-9F85-969E9C2904D6}"/>
                </a:ext>
              </a:extLst>
            </p:cNvPr>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0;p47">
              <a:extLst>
                <a:ext uri="{FF2B5EF4-FFF2-40B4-BE49-F238E27FC236}">
                  <a16:creationId xmlns:a16="http://schemas.microsoft.com/office/drawing/2014/main" id="{7098F877-6608-44C6-9E12-341E57D3FE03}"/>
                </a:ext>
              </a:extLst>
            </p:cNvPr>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50677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1"/>
        <p:cNvGrpSpPr/>
        <p:nvPr/>
      </p:nvGrpSpPr>
      <p:grpSpPr>
        <a:xfrm>
          <a:off x="0" y="0"/>
          <a:ext cx="0" cy="0"/>
          <a:chOff x="0" y="0"/>
          <a:chExt cx="0" cy="0"/>
        </a:xfrm>
      </p:grpSpPr>
      <p:sp>
        <p:nvSpPr>
          <p:cNvPr id="352" name="Google Shape;352;p29"/>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solidFill>
                  <a:schemeClr val="tx1"/>
                </a:solidFill>
                <a:latin typeface="Times New Roman" panose="02020603050405020304" pitchFamily="18" charset="0"/>
                <a:cs typeface="Times New Roman" panose="02020603050405020304" pitchFamily="18" charset="0"/>
              </a:rPr>
              <a:t>Social Media Platforms</a:t>
            </a:r>
            <a:endParaRPr dirty="0">
              <a:solidFill>
                <a:schemeClr val="tx1"/>
              </a:solidFill>
              <a:latin typeface="Times New Roman" panose="02020603050405020304" pitchFamily="18" charset="0"/>
              <a:cs typeface="Times New Roman" panose="02020603050405020304" pitchFamily="18" charset="0"/>
            </a:endParaRPr>
          </a:p>
        </p:txBody>
      </p:sp>
      <p:sp>
        <p:nvSpPr>
          <p:cNvPr id="353" name="Google Shape;353;p29"/>
          <p:cNvSpPr txBox="1">
            <a:spLocks noGrp="1"/>
          </p:cNvSpPr>
          <p:nvPr>
            <p:ph type="body" idx="1"/>
          </p:nvPr>
        </p:nvSpPr>
        <p:spPr>
          <a:xfrm>
            <a:off x="1044450" y="1382962"/>
            <a:ext cx="2245200" cy="2848795"/>
          </a:xfrm>
          <a:prstGeom prst="rect">
            <a:avLst/>
          </a:prstGeom>
        </p:spPr>
        <p:txBody>
          <a:bodyPr spcFirstLastPara="1" wrap="square" lIns="0" tIns="0" rIns="0" bIns="0" anchor="t" anchorCtr="0">
            <a:noAutofit/>
          </a:bodyPr>
          <a:lstStyle/>
          <a:p>
            <a:pPr marL="0" lvl="0" indent="0" algn="l" rtl="0">
              <a:lnSpc>
                <a:spcPct val="150000"/>
              </a:lnSpc>
              <a:spcBef>
                <a:spcPts val="0"/>
              </a:spcBef>
              <a:spcAft>
                <a:spcPts val="0"/>
              </a:spcAft>
              <a:buNone/>
            </a:pPr>
            <a:r>
              <a:rPr lang="en-US" b="1" dirty="0">
                <a:latin typeface="Times New Roman" panose="02020603050405020304" pitchFamily="18" charset="0"/>
                <a:cs typeface="Times New Roman" panose="02020603050405020304" pitchFamily="18" charset="0"/>
              </a:rPr>
              <a:t>Facebook</a:t>
            </a:r>
            <a:endParaRPr b="1" dirty="0">
              <a:latin typeface="Times New Roman" panose="02020603050405020304" pitchFamily="18" charset="0"/>
              <a:cs typeface="Times New Roman" panose="02020603050405020304" pitchFamily="18" charset="0"/>
            </a:endParaRPr>
          </a:p>
          <a:p>
            <a:pPr marL="0" lvl="0" indent="0" algn="l" rtl="0">
              <a:lnSpc>
                <a:spcPct val="300000"/>
              </a:lnSpc>
              <a:spcBef>
                <a:spcPts val="800"/>
              </a:spcBef>
              <a:spcAft>
                <a:spcPts val="800"/>
              </a:spcAft>
              <a:buNone/>
            </a:pPr>
            <a:r>
              <a:rPr lang="en-US" sz="1200" dirty="0">
                <a:latin typeface="Times New Roman" panose="02020603050405020304" pitchFamily="18" charset="0"/>
                <a:cs typeface="Times New Roman" panose="02020603050405020304" pitchFamily="18" charset="0"/>
              </a:rPr>
              <a:t>REACH: </a:t>
            </a:r>
            <a:r>
              <a:rPr lang="en-US" sz="1200" b="1" dirty="0">
                <a:latin typeface="Times New Roman" panose="02020603050405020304" pitchFamily="18" charset="0"/>
                <a:cs typeface="Times New Roman" panose="02020603050405020304" pitchFamily="18" charset="0"/>
              </a:rPr>
              <a:t>1,541 (+87.5%)        </a:t>
            </a:r>
            <a:r>
              <a:rPr lang="en-US" sz="1200" dirty="0">
                <a:latin typeface="Times New Roman" panose="02020603050405020304" pitchFamily="18" charset="0"/>
                <a:cs typeface="Times New Roman" panose="02020603050405020304" pitchFamily="18" charset="0"/>
              </a:rPr>
              <a:t>PROFILE VISITS: </a:t>
            </a:r>
            <a:r>
              <a:rPr lang="en-US" sz="1200" b="1" dirty="0">
                <a:latin typeface="Times New Roman" panose="02020603050405020304" pitchFamily="18" charset="0"/>
                <a:cs typeface="Times New Roman" panose="02020603050405020304" pitchFamily="18" charset="0"/>
              </a:rPr>
              <a:t>96 (+33.3%)    </a:t>
            </a:r>
            <a:r>
              <a:rPr lang="en-US" sz="1200" dirty="0">
                <a:latin typeface="Times New Roman" panose="02020603050405020304" pitchFamily="18" charset="0"/>
                <a:cs typeface="Times New Roman" panose="02020603050405020304" pitchFamily="18" charset="0"/>
              </a:rPr>
              <a:t>LIKES: </a:t>
            </a:r>
            <a:r>
              <a:rPr lang="en-US" sz="1200" b="1" dirty="0">
                <a:latin typeface="Times New Roman" panose="02020603050405020304" pitchFamily="18" charset="0"/>
                <a:cs typeface="Times New Roman" panose="02020603050405020304" pitchFamily="18" charset="0"/>
              </a:rPr>
              <a:t>0   </a:t>
            </a:r>
            <a:r>
              <a:rPr lang="en-US" sz="1200" dirty="0">
                <a:latin typeface="Times New Roman" panose="02020603050405020304" pitchFamily="18" charset="0"/>
                <a:cs typeface="Times New Roman" panose="02020603050405020304" pitchFamily="18" charset="0"/>
              </a:rPr>
              <a:t>             ENGAGEMENT: </a:t>
            </a:r>
            <a:r>
              <a:rPr lang="en-US" sz="1200" b="1" dirty="0">
                <a:latin typeface="Times New Roman" panose="02020603050405020304" pitchFamily="18" charset="0"/>
                <a:cs typeface="Times New Roman" panose="02020603050405020304" pitchFamily="18" charset="0"/>
              </a:rPr>
              <a:t>453</a:t>
            </a:r>
          </a:p>
        </p:txBody>
      </p:sp>
      <p:sp>
        <p:nvSpPr>
          <p:cNvPr id="356" name="Google Shape;356;p29"/>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8</a:t>
            </a:fld>
            <a:endParaRPr/>
          </a:p>
        </p:txBody>
      </p:sp>
      <p:grpSp>
        <p:nvGrpSpPr>
          <p:cNvPr id="19" name="Google Shape;995;p47">
            <a:extLst>
              <a:ext uri="{FF2B5EF4-FFF2-40B4-BE49-F238E27FC236}">
                <a16:creationId xmlns:a16="http://schemas.microsoft.com/office/drawing/2014/main" id="{27894D12-AADD-4FF1-B9CA-9FADE3843A2C}"/>
              </a:ext>
            </a:extLst>
          </p:cNvPr>
          <p:cNvGrpSpPr/>
          <p:nvPr/>
        </p:nvGrpSpPr>
        <p:grpSpPr>
          <a:xfrm>
            <a:off x="549697" y="888061"/>
            <a:ext cx="342328" cy="342328"/>
            <a:chOff x="6303666" y="3634400"/>
            <a:chExt cx="467650" cy="467650"/>
          </a:xfrm>
        </p:grpSpPr>
        <p:sp>
          <p:nvSpPr>
            <p:cNvPr id="20" name="Google Shape;996;p47">
              <a:extLst>
                <a:ext uri="{FF2B5EF4-FFF2-40B4-BE49-F238E27FC236}">
                  <a16:creationId xmlns:a16="http://schemas.microsoft.com/office/drawing/2014/main" id="{9AAE4DF3-52BA-4EFB-8CC5-58075381E638}"/>
                </a:ext>
              </a:extLst>
            </p:cNvPr>
            <p:cNvSpPr/>
            <p:nvPr/>
          </p:nvSpPr>
          <p:spPr>
            <a:xfrm>
              <a:off x="6303666"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97;p47">
              <a:extLst>
                <a:ext uri="{FF2B5EF4-FFF2-40B4-BE49-F238E27FC236}">
                  <a16:creationId xmlns:a16="http://schemas.microsoft.com/office/drawing/2014/main" id="{B5656214-659A-4417-AC3E-865E923D609F}"/>
                </a:ext>
              </a:extLst>
            </p:cNvPr>
            <p:cNvSpPr/>
            <p:nvPr/>
          </p:nvSpPr>
          <p:spPr>
            <a:xfrm>
              <a:off x="6574616"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98;p47">
              <a:extLst>
                <a:ext uri="{FF2B5EF4-FFF2-40B4-BE49-F238E27FC236}">
                  <a16:creationId xmlns:a16="http://schemas.microsoft.com/office/drawing/2014/main" id="{0045614E-57CC-4990-9F1D-405BCA0A66A5}"/>
                </a:ext>
              </a:extLst>
            </p:cNvPr>
            <p:cNvSpPr/>
            <p:nvPr/>
          </p:nvSpPr>
          <p:spPr>
            <a:xfrm>
              <a:off x="6306116"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99;p47">
              <a:extLst>
                <a:ext uri="{FF2B5EF4-FFF2-40B4-BE49-F238E27FC236}">
                  <a16:creationId xmlns:a16="http://schemas.microsoft.com/office/drawing/2014/main" id="{174F472B-A63F-4946-BCEE-88EFF0369CD2}"/>
                </a:ext>
              </a:extLst>
            </p:cNvPr>
            <p:cNvSpPr/>
            <p:nvPr/>
          </p:nvSpPr>
          <p:spPr>
            <a:xfrm>
              <a:off x="6491216"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00;p47">
              <a:extLst>
                <a:ext uri="{FF2B5EF4-FFF2-40B4-BE49-F238E27FC236}">
                  <a16:creationId xmlns:a16="http://schemas.microsoft.com/office/drawing/2014/main" id="{B4DB299E-59EF-45A3-BE81-6024663B1FAD}"/>
                </a:ext>
              </a:extLst>
            </p:cNvPr>
            <p:cNvSpPr/>
            <p:nvPr/>
          </p:nvSpPr>
          <p:spPr>
            <a:xfrm>
              <a:off x="6720141"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01;p47">
              <a:extLst>
                <a:ext uri="{FF2B5EF4-FFF2-40B4-BE49-F238E27FC236}">
                  <a16:creationId xmlns:a16="http://schemas.microsoft.com/office/drawing/2014/main" id="{F2A072DC-C8F5-4934-B63F-8ADDE53AF7D5}"/>
                </a:ext>
              </a:extLst>
            </p:cNvPr>
            <p:cNvSpPr/>
            <p:nvPr/>
          </p:nvSpPr>
          <p:spPr>
            <a:xfrm>
              <a:off x="6565491"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58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53;p29">
            <a:extLst>
              <a:ext uri="{FF2B5EF4-FFF2-40B4-BE49-F238E27FC236}">
                <a16:creationId xmlns:a16="http://schemas.microsoft.com/office/drawing/2014/main" id="{4C87384D-A38A-4105-A8B8-A1D272E9F1DC}"/>
              </a:ext>
            </a:extLst>
          </p:cNvPr>
          <p:cNvSpPr txBox="1">
            <a:spLocks/>
          </p:cNvSpPr>
          <p:nvPr/>
        </p:nvSpPr>
        <p:spPr>
          <a:xfrm>
            <a:off x="4790655" y="1375875"/>
            <a:ext cx="2609605" cy="302505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accent1"/>
              </a:buClr>
              <a:buSzPts val="1800"/>
              <a:buFont typeface="Red Hat Text"/>
              <a:buChar char="●"/>
              <a:defRPr sz="1800" b="0" i="0" u="none" strike="noStrike" cap="none">
                <a:solidFill>
                  <a:schemeClr val="dk1"/>
                </a:solidFill>
                <a:latin typeface="Red Hat Text"/>
                <a:ea typeface="Red Hat Text"/>
                <a:cs typeface="Red Hat Text"/>
                <a:sym typeface="Red Hat Text"/>
              </a:defRPr>
            </a:lvl1pPr>
            <a:lvl2pPr marL="914400" marR="0" lvl="1" indent="-342900" algn="l" rtl="0">
              <a:lnSpc>
                <a:spcPct val="115000"/>
              </a:lnSpc>
              <a:spcBef>
                <a:spcPts val="800"/>
              </a:spcBef>
              <a:spcAft>
                <a:spcPts val="0"/>
              </a:spcAft>
              <a:buClr>
                <a:schemeClr val="accent1"/>
              </a:buClr>
              <a:buSzPts val="1800"/>
              <a:buFont typeface="Red Hat Text"/>
              <a:buChar char="○"/>
              <a:defRPr sz="1800" b="0" i="0" u="none" strike="noStrike" cap="none">
                <a:solidFill>
                  <a:schemeClr val="dk1"/>
                </a:solidFill>
                <a:latin typeface="Red Hat Text"/>
                <a:ea typeface="Red Hat Text"/>
                <a:cs typeface="Red Hat Text"/>
                <a:sym typeface="Red Hat Text"/>
              </a:defRPr>
            </a:lvl2pPr>
            <a:lvl3pPr marL="1371600" marR="0" lvl="2" indent="-342900" algn="l" rtl="0">
              <a:lnSpc>
                <a:spcPct val="115000"/>
              </a:lnSpc>
              <a:spcBef>
                <a:spcPts val="800"/>
              </a:spcBef>
              <a:spcAft>
                <a:spcPts val="0"/>
              </a:spcAft>
              <a:buClr>
                <a:schemeClr val="accent1"/>
              </a:buClr>
              <a:buSzPts val="1800"/>
              <a:buFont typeface="Red Hat Text"/>
              <a:buChar char="■"/>
              <a:defRPr sz="1800" b="0" i="0" u="none" strike="noStrike" cap="none">
                <a:solidFill>
                  <a:schemeClr val="dk1"/>
                </a:solidFill>
                <a:latin typeface="Red Hat Text"/>
                <a:ea typeface="Red Hat Text"/>
                <a:cs typeface="Red Hat Text"/>
                <a:sym typeface="Red Hat Text"/>
              </a:defRPr>
            </a:lvl3pPr>
            <a:lvl4pPr marL="1828800" marR="0" lvl="3"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4pPr>
            <a:lvl5pPr marL="2286000" marR="0" lvl="4"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5pPr>
            <a:lvl6pPr marL="2743200" marR="0" lvl="5"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6pPr>
            <a:lvl7pPr marL="3200400" marR="0" lvl="6"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7pPr>
            <a:lvl8pPr marL="3657600" marR="0" lvl="7" indent="-342900" algn="l" rtl="0">
              <a:lnSpc>
                <a:spcPct val="115000"/>
              </a:lnSpc>
              <a:spcBef>
                <a:spcPts val="800"/>
              </a:spcBef>
              <a:spcAft>
                <a:spcPts val="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8pPr>
            <a:lvl9pPr marL="4114800" marR="0" lvl="8" indent="-342900" algn="l" rtl="0">
              <a:lnSpc>
                <a:spcPct val="115000"/>
              </a:lnSpc>
              <a:spcBef>
                <a:spcPts val="800"/>
              </a:spcBef>
              <a:spcAft>
                <a:spcPts val="800"/>
              </a:spcAft>
              <a:buClr>
                <a:schemeClr val="dk1"/>
              </a:buClr>
              <a:buSzPts val="1800"/>
              <a:buFont typeface="Red Hat Text"/>
              <a:buChar char="■"/>
              <a:defRPr sz="1800" b="0" i="0" u="none" strike="noStrike" cap="none">
                <a:solidFill>
                  <a:schemeClr val="dk1"/>
                </a:solidFill>
                <a:latin typeface="Red Hat Text"/>
                <a:ea typeface="Red Hat Text"/>
                <a:cs typeface="Red Hat Text"/>
                <a:sym typeface="Red Hat Text"/>
              </a:defRPr>
            </a:lvl9pPr>
          </a:lstStyle>
          <a:p>
            <a:pPr marL="0" indent="0">
              <a:lnSpc>
                <a:spcPct val="150000"/>
              </a:lnSpc>
              <a:buFont typeface="Red Hat Text"/>
              <a:buNone/>
            </a:pPr>
            <a:r>
              <a:rPr lang="en-US" b="1" dirty="0">
                <a:latin typeface="Times New Roman" panose="02020603050405020304" pitchFamily="18" charset="0"/>
                <a:cs typeface="Times New Roman" panose="02020603050405020304" pitchFamily="18" charset="0"/>
              </a:rPr>
              <a:t>Instagram</a:t>
            </a:r>
          </a:p>
          <a:p>
            <a:pPr marL="0" indent="0">
              <a:lnSpc>
                <a:spcPct val="250000"/>
              </a:lnSpc>
              <a:spcBef>
                <a:spcPts val="800"/>
              </a:spcBef>
              <a:spcAft>
                <a:spcPts val="800"/>
              </a:spcAft>
              <a:buFont typeface="Red Hat Text"/>
              <a:buNone/>
            </a:pPr>
            <a:r>
              <a:rPr lang="en-US" sz="1200" dirty="0">
                <a:latin typeface="Times New Roman" panose="02020603050405020304" pitchFamily="18" charset="0"/>
                <a:cs typeface="Times New Roman" panose="02020603050405020304" pitchFamily="18" charset="0"/>
              </a:rPr>
              <a:t>REACH: </a:t>
            </a:r>
            <a:r>
              <a:rPr lang="en-US" sz="1200" b="1" dirty="0">
                <a:latin typeface="Times New Roman" panose="02020603050405020304" pitchFamily="18" charset="0"/>
                <a:cs typeface="Times New Roman" panose="02020603050405020304" pitchFamily="18" charset="0"/>
              </a:rPr>
              <a:t>11,595 (+681.9%)      </a:t>
            </a:r>
            <a:r>
              <a:rPr lang="en-US" sz="1200" dirty="0">
                <a:latin typeface="Times New Roman" panose="02020603050405020304" pitchFamily="18" charset="0"/>
                <a:cs typeface="Times New Roman" panose="02020603050405020304" pitchFamily="18" charset="0"/>
              </a:rPr>
              <a:t>PROFILE VISITS: </a:t>
            </a:r>
            <a:r>
              <a:rPr lang="en-US" sz="1200" b="1" dirty="0">
                <a:latin typeface="Times New Roman" panose="02020603050405020304" pitchFamily="18" charset="0"/>
                <a:cs typeface="Times New Roman" panose="02020603050405020304" pitchFamily="18" charset="0"/>
              </a:rPr>
              <a:t>671 (+156.1%)    </a:t>
            </a:r>
            <a:r>
              <a:rPr lang="en-US" sz="1200" dirty="0">
                <a:latin typeface="Times New Roman" panose="02020603050405020304" pitchFamily="18" charset="0"/>
                <a:cs typeface="Times New Roman" panose="02020603050405020304" pitchFamily="18" charset="0"/>
              </a:rPr>
              <a:t>NEW FOLLOWERS: </a:t>
            </a:r>
            <a:r>
              <a:rPr lang="en-US" sz="1200" b="1" dirty="0">
                <a:latin typeface="Times New Roman" panose="02020603050405020304" pitchFamily="18" charset="0"/>
                <a:cs typeface="Times New Roman" panose="02020603050405020304" pitchFamily="18" charset="0"/>
              </a:rPr>
              <a:t>+23(27.8%) </a:t>
            </a:r>
            <a:r>
              <a:rPr lang="en-US" sz="1200" dirty="0">
                <a:latin typeface="Times New Roman" panose="02020603050405020304" pitchFamily="18" charset="0"/>
                <a:cs typeface="Times New Roman" panose="02020603050405020304" pitchFamily="18" charset="0"/>
              </a:rPr>
              <a:t>FOLLOWERS: </a:t>
            </a:r>
            <a:r>
              <a:rPr lang="en-US" sz="1200" b="1" dirty="0">
                <a:latin typeface="Times New Roman" panose="02020603050405020304" pitchFamily="18" charset="0"/>
                <a:cs typeface="Times New Roman" panose="02020603050405020304" pitchFamily="18" charset="0"/>
              </a:rPr>
              <a:t>821        </a:t>
            </a:r>
            <a:r>
              <a:rPr lang="en-US" sz="1200" dirty="0">
                <a:latin typeface="Times New Roman" panose="02020603050405020304" pitchFamily="18" charset="0"/>
                <a:cs typeface="Times New Roman" panose="02020603050405020304" pitchFamily="18" charset="0"/>
              </a:rPr>
              <a:t>ENGAGEMENT: </a:t>
            </a:r>
            <a:r>
              <a:rPr lang="en-US" sz="1200" b="1" dirty="0">
                <a:latin typeface="Times New Roman" panose="02020603050405020304" pitchFamily="18" charset="0"/>
                <a:cs typeface="Times New Roman" panose="02020603050405020304" pitchFamily="18" charset="0"/>
              </a:rPr>
              <a:t>531 (+240%)</a:t>
            </a:r>
          </a:p>
          <a:p>
            <a:pPr marL="0" indent="0">
              <a:lnSpc>
                <a:spcPct val="300000"/>
              </a:lnSpc>
              <a:spcBef>
                <a:spcPts val="800"/>
              </a:spcBef>
              <a:spcAft>
                <a:spcPts val="800"/>
              </a:spcAft>
              <a:buFont typeface="Red Hat Text"/>
              <a:buNone/>
            </a:pPr>
            <a:endParaRPr lang="en-US" sz="1200" b="1" dirty="0"/>
          </a:p>
        </p:txBody>
      </p:sp>
    </p:spTree>
    <p:extLst>
      <p:ext uri="{BB962C8B-B14F-4D97-AF65-F5344CB8AC3E}">
        <p14:creationId xmlns:p14="http://schemas.microsoft.com/office/powerpoint/2010/main" val="3691915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a:off x="1044475" y="742575"/>
            <a:ext cx="7207500" cy="633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solidFill>
                  <a:schemeClr val="tx1"/>
                </a:solidFill>
                <a:latin typeface="Times New Roman" panose="02020603050405020304" pitchFamily="18" charset="0"/>
                <a:cs typeface="Times New Roman" panose="02020603050405020304" pitchFamily="18" charset="0"/>
              </a:rPr>
              <a:t>JUNE 2022</a:t>
            </a:r>
          </a:p>
        </p:txBody>
      </p:sp>
      <p:sp>
        <p:nvSpPr>
          <p:cNvPr id="84" name="Google Shape;84;p13"/>
          <p:cNvSpPr txBox="1">
            <a:spLocks noGrp="1"/>
          </p:cNvSpPr>
          <p:nvPr>
            <p:ph type="body" idx="1"/>
          </p:nvPr>
        </p:nvSpPr>
        <p:spPr>
          <a:xfrm>
            <a:off x="1044349" y="1468375"/>
            <a:ext cx="7207499" cy="2251800"/>
          </a:xfrm>
          <a:prstGeom prst="rect">
            <a:avLst/>
          </a:prstGeom>
        </p:spPr>
        <p:txBody>
          <a:bodyPr spcFirstLastPara="1" wrap="square" lIns="0" tIns="0" rIns="0" bIns="0" anchor="t" anchorCtr="0">
            <a:noAutofit/>
          </a:bodyPr>
          <a:lstStyle/>
          <a:p>
            <a:pPr marL="285750" indent="-285750">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Photography class – a workshop session to develop skills in the use of a camera.</a:t>
            </a:r>
          </a:p>
          <a:p>
            <a:pPr marL="0" indent="0">
              <a:buClr>
                <a:schemeClr val="dk1"/>
              </a:buClr>
              <a:buSzPts val="1100"/>
              <a:buNone/>
            </a:pPr>
            <a:endParaRPr lang="en-US" sz="1600" dirty="0">
              <a:latin typeface="Times New Roman" panose="02020603050405020304" pitchFamily="18" charset="0"/>
              <a:cs typeface="Times New Roman" panose="02020603050405020304" pitchFamily="18" charset="0"/>
            </a:endParaRPr>
          </a:p>
          <a:p>
            <a:pPr marL="285750" indent="-285750">
              <a:buClr>
                <a:schemeClr val="dk1"/>
              </a:buClr>
              <a:buSzPts val="1100"/>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Preparation for </a:t>
            </a:r>
            <a:r>
              <a:rPr lang="en-US" sz="1600" i="1" dirty="0">
                <a:latin typeface="Times New Roman" panose="02020603050405020304" pitchFamily="18" charset="0"/>
                <a:cs typeface="Times New Roman" panose="02020603050405020304" pitchFamily="18" charset="0"/>
              </a:rPr>
              <a:t>The Koinonia Bliss ’22</a:t>
            </a:r>
            <a:r>
              <a:rPr lang="en-US" sz="1600" dirty="0">
                <a:latin typeface="Times New Roman" panose="02020603050405020304" pitchFamily="18" charset="0"/>
                <a:cs typeface="Times New Roman" panose="02020603050405020304" pitchFamily="18" charset="0"/>
              </a:rPr>
              <a:t>  - meetings &amp; promo shoot </a:t>
            </a:r>
          </a:p>
        </p:txBody>
      </p:sp>
      <p:sp>
        <p:nvSpPr>
          <p:cNvPr id="86" name="Google Shape;86;p13"/>
          <p:cNvSpPr txBox="1">
            <a:spLocks noGrp="1"/>
          </p:cNvSpPr>
          <p:nvPr>
            <p:ph type="sldNum" idx="12"/>
          </p:nvPr>
        </p:nvSpPr>
        <p:spPr>
          <a:xfrm>
            <a:off x="8619825" y="4630250"/>
            <a:ext cx="524100" cy="513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9</a:t>
            </a:fld>
            <a:endParaRPr/>
          </a:p>
        </p:txBody>
      </p:sp>
      <p:grpSp>
        <p:nvGrpSpPr>
          <p:cNvPr id="16" name="Google Shape;856;p47">
            <a:extLst>
              <a:ext uri="{FF2B5EF4-FFF2-40B4-BE49-F238E27FC236}">
                <a16:creationId xmlns:a16="http://schemas.microsoft.com/office/drawing/2014/main" id="{1712B984-7A5B-4B07-B470-B9200456041D}"/>
              </a:ext>
            </a:extLst>
          </p:cNvPr>
          <p:cNvGrpSpPr/>
          <p:nvPr/>
        </p:nvGrpSpPr>
        <p:grpSpPr>
          <a:xfrm>
            <a:off x="522520" y="895736"/>
            <a:ext cx="316375" cy="316375"/>
            <a:chOff x="2956691" y="1631825"/>
            <a:chExt cx="439625" cy="439625"/>
          </a:xfrm>
        </p:grpSpPr>
        <p:sp>
          <p:nvSpPr>
            <p:cNvPr id="17" name="Google Shape;857;p47">
              <a:extLst>
                <a:ext uri="{FF2B5EF4-FFF2-40B4-BE49-F238E27FC236}">
                  <a16:creationId xmlns:a16="http://schemas.microsoft.com/office/drawing/2014/main" id="{A7E7248A-F356-463B-B355-6FDDEA1D96D9}"/>
                </a:ext>
              </a:extLst>
            </p:cNvPr>
            <p:cNvSpPr/>
            <p:nvPr/>
          </p:nvSpPr>
          <p:spPr>
            <a:xfrm>
              <a:off x="2956691"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58;p47">
              <a:extLst>
                <a:ext uri="{FF2B5EF4-FFF2-40B4-BE49-F238E27FC236}">
                  <a16:creationId xmlns:a16="http://schemas.microsoft.com/office/drawing/2014/main" id="{25B1786F-7F27-453E-8867-8EEC51351D66}"/>
                </a:ext>
              </a:extLst>
            </p:cNvPr>
            <p:cNvSpPr/>
            <p:nvPr/>
          </p:nvSpPr>
          <p:spPr>
            <a:xfrm>
              <a:off x="3220341"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59;p47">
              <a:extLst>
                <a:ext uri="{FF2B5EF4-FFF2-40B4-BE49-F238E27FC236}">
                  <a16:creationId xmlns:a16="http://schemas.microsoft.com/office/drawing/2014/main" id="{A459DF07-5811-48B3-9F85-969E9C2904D6}"/>
                </a:ext>
              </a:extLst>
            </p:cNvPr>
            <p:cNvSpPr/>
            <p:nvPr/>
          </p:nvSpPr>
          <p:spPr>
            <a:xfrm>
              <a:off x="3025491"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60;p47">
              <a:extLst>
                <a:ext uri="{FF2B5EF4-FFF2-40B4-BE49-F238E27FC236}">
                  <a16:creationId xmlns:a16="http://schemas.microsoft.com/office/drawing/2014/main" id="{7098F877-6608-44C6-9E12-341E57D3FE03}"/>
                </a:ext>
              </a:extLst>
            </p:cNvPr>
            <p:cNvSpPr/>
            <p:nvPr/>
          </p:nvSpPr>
          <p:spPr>
            <a:xfrm>
              <a:off x="3164316" y="1740825"/>
              <a:ext cx="49950" cy="49950"/>
            </a:xfrm>
            <a:custGeom>
              <a:avLst/>
              <a:gdLst/>
              <a:ahLst/>
              <a:cxnLst/>
              <a:rect l="l" t="t" r="r" b="b"/>
              <a:pathLst>
                <a:path w="1998" h="1998" fill="none" extrusionOk="0">
                  <a:moveTo>
                    <a:pt x="1" y="1997"/>
                  </a:moveTo>
                  <a:lnTo>
                    <a:pt x="1998" y="0"/>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87003149"/>
      </p:ext>
    </p:extLst>
  </p:cSld>
  <p:clrMapOvr>
    <a:masterClrMapping/>
  </p:clrMapOvr>
</p:sld>
</file>

<file path=ppt/theme/theme1.xml><?xml version="1.0" encoding="utf-8"?>
<a:theme xmlns:a="http://schemas.openxmlformats.org/drawingml/2006/main" name="Timandra template">
  <a:themeElements>
    <a:clrScheme name="Custom 347">
      <a:dk1>
        <a:srgbClr val="24283B"/>
      </a:dk1>
      <a:lt1>
        <a:srgbClr val="FFFFFF"/>
      </a:lt1>
      <a:dk2>
        <a:srgbClr val="80828B"/>
      </a:dk2>
      <a:lt2>
        <a:srgbClr val="EAECF0"/>
      </a:lt2>
      <a:accent1>
        <a:srgbClr val="FFCE00"/>
      </a:accent1>
      <a:accent2>
        <a:srgbClr val="FFF14C"/>
      </a:accent2>
      <a:accent3>
        <a:srgbClr val="9FE2D0"/>
      </a:accent3>
      <a:accent4>
        <a:srgbClr val="1AB6D1"/>
      </a:accent4>
      <a:accent5>
        <a:srgbClr val="0784B1"/>
      </a:accent5>
      <a:accent6>
        <a:srgbClr val="EE7673"/>
      </a:accent6>
      <a:hlink>
        <a:srgbClr val="3180BD"/>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201</TotalTime>
  <Words>578</Words>
  <Application>Microsoft Office PowerPoint</Application>
  <PresentationFormat>On-screen Show (16:9)</PresentationFormat>
  <Paragraphs>87</Paragraphs>
  <Slides>17</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Red Hat Display</vt:lpstr>
      <vt:lpstr>Times New Roman</vt:lpstr>
      <vt:lpstr>Arial</vt:lpstr>
      <vt:lpstr>Wingdings</vt:lpstr>
      <vt:lpstr>Montserrat ExtraBold</vt:lpstr>
      <vt:lpstr>Red Hat Text</vt:lpstr>
      <vt:lpstr>Timandra template</vt:lpstr>
      <vt:lpstr>MEDIA,TECH &amp; INFO DEPARTMENT MID-YEAR REVIEW</vt:lpstr>
      <vt:lpstr>General Overview</vt:lpstr>
      <vt:lpstr>Team Presentation</vt:lpstr>
      <vt:lpstr>Responsibilities</vt:lpstr>
      <vt:lpstr>GOALS &amp; OBJECTIVES</vt:lpstr>
      <vt:lpstr>APRIL 2022</vt:lpstr>
      <vt:lpstr>MAY 2022</vt:lpstr>
      <vt:lpstr>Social Media Platforms</vt:lpstr>
      <vt:lpstr>JUNE 2022</vt:lpstr>
      <vt:lpstr>Social Media Platforms</vt:lpstr>
      <vt:lpstr>JULY 2022</vt:lpstr>
      <vt:lpstr>Social Media Platforms</vt:lpstr>
      <vt:lpstr>ALC 2022 PLANS</vt:lpstr>
      <vt:lpstr>Welfare Of The Department</vt:lpstr>
      <vt:lpstr>Challenges And Solutions Employed</vt:lpstr>
      <vt:lpstr>Challenges And Solutions Employed</vt:lpstr>
      <vt:lpstr>YOU ARE WELCOME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MEDIA,TECH &amp; INFO DEPARTMENT MID-YEAR REVIEW</dc:title>
  <dc:creator>No One</dc:creator>
  <cp:lastModifiedBy>Daniel Danso Owusu-Koranteng</cp:lastModifiedBy>
  <cp:revision>19</cp:revision>
  <dcterms:modified xsi:type="dcterms:W3CDTF">2022-09-10T02:02:47Z</dcterms:modified>
</cp:coreProperties>
</file>